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drawings/drawing2.xml" ContentType="application/vnd.openxmlformats-officedocument.drawingml.chartshape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9"/>
  </p:notesMasterIdLst>
  <p:sldIdLst>
    <p:sldId id="847" r:id="rId5"/>
    <p:sldId id="848" r:id="rId6"/>
    <p:sldId id="849" r:id="rId7"/>
    <p:sldId id="850" r:id="rId8"/>
    <p:sldId id="851" r:id="rId9"/>
    <p:sldId id="852" r:id="rId10"/>
    <p:sldId id="853" r:id="rId11"/>
    <p:sldId id="854" r:id="rId12"/>
    <p:sldId id="855" r:id="rId13"/>
    <p:sldId id="856" r:id="rId14"/>
    <p:sldId id="857" r:id="rId15"/>
    <p:sldId id="858" r:id="rId16"/>
    <p:sldId id="859" r:id="rId17"/>
    <p:sldId id="860" r:id="rId18"/>
    <p:sldId id="861" r:id="rId19"/>
    <p:sldId id="862" r:id="rId20"/>
    <p:sldId id="863" r:id="rId21"/>
    <p:sldId id="864" r:id="rId22"/>
    <p:sldId id="865" r:id="rId23"/>
    <p:sldId id="866" r:id="rId24"/>
    <p:sldId id="867" r:id="rId25"/>
    <p:sldId id="868" r:id="rId26"/>
    <p:sldId id="869" r:id="rId27"/>
    <p:sldId id="870" r:id="rId28"/>
    <p:sldId id="871" r:id="rId29"/>
    <p:sldId id="872" r:id="rId30"/>
    <p:sldId id="514" r:id="rId31"/>
    <p:sldId id="515" r:id="rId32"/>
    <p:sldId id="482" r:id="rId33"/>
    <p:sldId id="507" r:id="rId34"/>
    <p:sldId id="873" r:id="rId35"/>
    <p:sldId id="511" r:id="rId36"/>
    <p:sldId id="483" r:id="rId37"/>
    <p:sldId id="512" r:id="rId38"/>
    <p:sldId id="301" r:id="rId39"/>
    <p:sldId id="844" r:id="rId40"/>
    <p:sldId id="845" r:id="rId41"/>
    <p:sldId id="544" r:id="rId42"/>
    <p:sldId id="549" r:id="rId43"/>
    <p:sldId id="562" r:id="rId44"/>
    <p:sldId id="874" r:id="rId45"/>
    <p:sldId id="875" r:id="rId46"/>
    <p:sldId id="876" r:id="rId47"/>
    <p:sldId id="877" r:id="rId48"/>
    <p:sldId id="878" r:id="rId49"/>
    <p:sldId id="879" r:id="rId50"/>
    <p:sldId id="880" r:id="rId51"/>
    <p:sldId id="881" r:id="rId52"/>
    <p:sldId id="882" r:id="rId53"/>
    <p:sldId id="883" r:id="rId54"/>
    <p:sldId id="884" r:id="rId55"/>
    <p:sldId id="885" r:id="rId56"/>
    <p:sldId id="886" r:id="rId57"/>
    <p:sldId id="887" r:id="rId58"/>
  </p:sldIdLst>
  <p:sldSz cx="12192000" cy="6858000"/>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0B05"/>
    <a:srgbClr val="006600"/>
    <a:srgbClr val="2B2829"/>
    <a:srgbClr val="56615A"/>
    <a:srgbClr val="E6E6E6"/>
    <a:srgbClr val="87000D"/>
    <a:srgbClr val="FE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3" d="100"/>
          <a:sy n="103" d="100"/>
        </p:scale>
        <p:origin x="2894" y="3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61" Type="http://schemas.openxmlformats.org/officeDocument/2006/relationships/viewProps" Target="view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oph Koch" userId="f164dac4-6b6a-4cb2-963a-0fda23d53287" providerId="ADAL" clId="{21CC591B-77DF-4D72-81B7-39C3F055F298}"/>
    <pc:docChg chg="undo custSel delSld modSld modMainMaster">
      <pc:chgData name="Christoph Koch" userId="f164dac4-6b6a-4cb2-963a-0fda23d53287" providerId="ADAL" clId="{21CC591B-77DF-4D72-81B7-39C3F055F298}" dt="2024-04-10T16:08:01.103" v="2633" actId="20577"/>
      <pc:docMkLst>
        <pc:docMk/>
      </pc:docMkLst>
      <pc:sldChg chg="modSp mod">
        <pc:chgData name="Christoph Koch" userId="f164dac4-6b6a-4cb2-963a-0fda23d53287" providerId="ADAL" clId="{21CC591B-77DF-4D72-81B7-39C3F055F298}" dt="2024-04-10T14:37:43.435" v="963" actId="20577"/>
        <pc:sldMkLst>
          <pc:docMk/>
          <pc:sldMk cId="746507337" sldId="276"/>
        </pc:sldMkLst>
      </pc:sldChg>
      <pc:sldChg chg="addSp delSp modSp mod delAnim">
        <pc:chgData name="Christoph Koch" userId="f164dac4-6b6a-4cb2-963a-0fda23d53287" providerId="ADAL" clId="{21CC591B-77DF-4D72-81B7-39C3F055F298}" dt="2024-04-10T15:54:49.425" v="2590" actId="207"/>
        <pc:sldMkLst>
          <pc:docMk/>
          <pc:sldMk cId="921114027" sldId="279"/>
        </pc:sldMkLst>
      </pc:sldChg>
      <pc:sldChg chg="addSp delSp modSp mod">
        <pc:chgData name="Christoph Koch" userId="f164dac4-6b6a-4cb2-963a-0fda23d53287" providerId="ADAL" clId="{21CC591B-77DF-4D72-81B7-39C3F055F298}" dt="2024-04-10T15:06:35.715" v="2177" actId="20577"/>
        <pc:sldMkLst>
          <pc:docMk/>
          <pc:sldMk cId="1919909926" sldId="281"/>
        </pc:sldMkLst>
      </pc:sldChg>
      <pc:sldChg chg="addSp delSp modSp mod">
        <pc:chgData name="Christoph Koch" userId="f164dac4-6b6a-4cb2-963a-0fda23d53287" providerId="ADAL" clId="{21CC591B-77DF-4D72-81B7-39C3F055F298}" dt="2024-04-10T15:07:36.245" v="2216" actId="167"/>
        <pc:sldMkLst>
          <pc:docMk/>
          <pc:sldMk cId="1180908290" sldId="294"/>
        </pc:sldMkLst>
      </pc:sldChg>
      <pc:sldChg chg="addSp delSp modSp mod">
        <pc:chgData name="Christoph Koch" userId="f164dac4-6b6a-4cb2-963a-0fda23d53287" providerId="ADAL" clId="{21CC591B-77DF-4D72-81B7-39C3F055F298}" dt="2024-04-10T15:08:14.297" v="2240"/>
        <pc:sldMkLst>
          <pc:docMk/>
          <pc:sldMk cId="150497580" sldId="295"/>
        </pc:sldMkLst>
      </pc:sldChg>
      <pc:sldChg chg="addSp delSp modSp mod">
        <pc:chgData name="Christoph Koch" userId="f164dac4-6b6a-4cb2-963a-0fda23d53287" providerId="ADAL" clId="{21CC591B-77DF-4D72-81B7-39C3F055F298}" dt="2024-04-10T15:45:02.680" v="2541"/>
        <pc:sldMkLst>
          <pc:docMk/>
          <pc:sldMk cId="0" sldId="301"/>
        </pc:sldMkLst>
      </pc:sldChg>
      <pc:sldChg chg="addSp delSp modSp mod">
        <pc:chgData name="Christoph Koch" userId="f164dac4-6b6a-4cb2-963a-0fda23d53287" providerId="ADAL" clId="{21CC591B-77DF-4D72-81B7-39C3F055F298}" dt="2024-04-10T15:46:14.579" v="2561"/>
        <pc:sldMkLst>
          <pc:docMk/>
          <pc:sldMk cId="2259845088" sldId="480"/>
        </pc:sldMkLst>
      </pc:sldChg>
      <pc:sldChg chg="addSp delSp modSp mod">
        <pc:chgData name="Christoph Koch" userId="f164dac4-6b6a-4cb2-963a-0fda23d53287" providerId="ADAL" clId="{21CC591B-77DF-4D72-81B7-39C3F055F298}" dt="2024-04-10T15:39:20.927" v="2441"/>
        <pc:sldMkLst>
          <pc:docMk/>
          <pc:sldMk cId="3158016911" sldId="482"/>
        </pc:sldMkLst>
      </pc:sldChg>
      <pc:sldChg chg="addSp delSp modSp mod">
        <pc:chgData name="Christoph Koch" userId="f164dac4-6b6a-4cb2-963a-0fda23d53287" providerId="ADAL" clId="{21CC591B-77DF-4D72-81B7-39C3F055F298}" dt="2024-04-10T15:42:59.608" v="2505"/>
        <pc:sldMkLst>
          <pc:docMk/>
          <pc:sldMk cId="210431308" sldId="483"/>
        </pc:sldMkLst>
      </pc:sldChg>
      <pc:sldChg chg="addSp delSp modSp mod">
        <pc:chgData name="Christoph Koch" userId="f164dac4-6b6a-4cb2-963a-0fda23d53287" providerId="ADAL" clId="{21CC591B-77DF-4D72-81B7-39C3F055F298}" dt="2024-04-10T15:40:36.756" v="2446"/>
        <pc:sldMkLst>
          <pc:docMk/>
          <pc:sldMk cId="3194541656" sldId="507"/>
        </pc:sldMkLst>
      </pc:sldChg>
      <pc:sldChg chg="modSp del mod">
        <pc:chgData name="Christoph Koch" userId="f164dac4-6b6a-4cb2-963a-0fda23d53287" providerId="ADAL" clId="{21CC591B-77DF-4D72-81B7-39C3F055F298}" dt="2024-04-10T15:44:03.774" v="2520" actId="47"/>
        <pc:sldMkLst>
          <pc:docMk/>
          <pc:sldMk cId="2148859934" sldId="512"/>
        </pc:sldMkLst>
      </pc:sldChg>
      <pc:sldChg chg="addSp delSp modSp mod">
        <pc:chgData name="Christoph Koch" userId="f164dac4-6b6a-4cb2-963a-0fda23d53287" providerId="ADAL" clId="{21CC591B-77DF-4D72-81B7-39C3F055F298}" dt="2024-04-10T15:37:33.692" v="2434"/>
        <pc:sldMkLst>
          <pc:docMk/>
          <pc:sldMk cId="413152343" sldId="514"/>
        </pc:sldMkLst>
      </pc:sldChg>
      <pc:sldChg chg="addSp delSp modSp mod">
        <pc:chgData name="Christoph Koch" userId="f164dac4-6b6a-4cb2-963a-0fda23d53287" providerId="ADAL" clId="{21CC591B-77DF-4D72-81B7-39C3F055F298}" dt="2024-04-10T15:38:33.708" v="2438"/>
        <pc:sldMkLst>
          <pc:docMk/>
          <pc:sldMk cId="1605007688" sldId="515"/>
        </pc:sldMkLst>
      </pc:sldChg>
      <pc:sldChg chg="addSp delSp modSp mod">
        <pc:chgData name="Christoph Koch" userId="f164dac4-6b6a-4cb2-963a-0fda23d53287" providerId="ADAL" clId="{21CC591B-77DF-4D72-81B7-39C3F055F298}" dt="2024-04-10T15:48:10.486" v="2565"/>
        <pc:sldMkLst>
          <pc:docMk/>
          <pc:sldMk cId="603768005" sldId="542"/>
        </pc:sldMkLst>
      </pc:sldChg>
      <pc:sldChg chg="addSp delSp modSp mod">
        <pc:chgData name="Christoph Koch" userId="f164dac4-6b6a-4cb2-963a-0fda23d53287" providerId="ADAL" clId="{21CC591B-77DF-4D72-81B7-39C3F055F298}" dt="2024-04-10T15:49:03.571" v="2572"/>
        <pc:sldMkLst>
          <pc:docMk/>
          <pc:sldMk cId="3677465139" sldId="544"/>
        </pc:sldMkLst>
      </pc:sldChg>
      <pc:sldChg chg="addSp delSp modSp mod">
        <pc:chgData name="Christoph Koch" userId="f164dac4-6b6a-4cb2-963a-0fda23d53287" providerId="ADAL" clId="{21CC591B-77DF-4D72-81B7-39C3F055F298}" dt="2024-04-10T15:52:00.623" v="2586"/>
        <pc:sldMkLst>
          <pc:docMk/>
          <pc:sldMk cId="4163538213" sldId="549"/>
        </pc:sldMkLst>
      </pc:sldChg>
      <pc:sldChg chg="addSp delSp modSp mod">
        <pc:chgData name="Christoph Koch" userId="f164dac4-6b6a-4cb2-963a-0fda23d53287" providerId="ADAL" clId="{21CC591B-77DF-4D72-81B7-39C3F055F298}" dt="2024-04-10T15:53:03.829" v="2589"/>
        <pc:sldMkLst>
          <pc:docMk/>
          <pc:sldMk cId="10631554" sldId="562"/>
        </pc:sldMkLst>
      </pc:sldChg>
      <pc:sldChg chg="addSp delSp modSp mod delAnim modAnim">
        <pc:chgData name="Christoph Koch" userId="f164dac4-6b6a-4cb2-963a-0fda23d53287" providerId="ADAL" clId="{21CC591B-77DF-4D72-81B7-39C3F055F298}" dt="2024-04-10T15:28:19.248" v="2372" actId="20577"/>
        <pc:sldMkLst>
          <pc:docMk/>
          <pc:sldMk cId="2922334323" sldId="608"/>
        </pc:sldMkLst>
      </pc:sldChg>
      <pc:sldChg chg="addSp delSp modSp mod">
        <pc:chgData name="Christoph Koch" userId="f164dac4-6b6a-4cb2-963a-0fda23d53287" providerId="ADAL" clId="{21CC591B-77DF-4D72-81B7-39C3F055F298}" dt="2024-04-10T15:31:10.766" v="2408" actId="1076"/>
        <pc:sldMkLst>
          <pc:docMk/>
          <pc:sldMk cId="1839493729" sldId="671"/>
        </pc:sldMkLst>
      </pc:sldChg>
      <pc:sldChg chg="modSp mod">
        <pc:chgData name="Christoph Koch" userId="f164dac4-6b6a-4cb2-963a-0fda23d53287" providerId="ADAL" clId="{21CC591B-77DF-4D72-81B7-39C3F055F298}" dt="2024-04-09T10:47:08.977" v="924" actId="20577"/>
        <pc:sldMkLst>
          <pc:docMk/>
          <pc:sldMk cId="1069042704" sldId="809"/>
        </pc:sldMkLst>
      </pc:sldChg>
      <pc:sldChg chg="modSp mod">
        <pc:chgData name="Christoph Koch" userId="f164dac4-6b6a-4cb2-963a-0fda23d53287" providerId="ADAL" clId="{21CC591B-77DF-4D72-81B7-39C3F055F298}" dt="2024-04-10T15:00:04.206" v="2068" actId="6549"/>
        <pc:sldMkLst>
          <pc:docMk/>
          <pc:sldMk cId="1220693925" sldId="810"/>
        </pc:sldMkLst>
      </pc:sldChg>
      <pc:sldChg chg="addSp delSp modSp mod">
        <pc:chgData name="Christoph Koch" userId="f164dac4-6b6a-4cb2-963a-0fda23d53287" providerId="ADAL" clId="{21CC591B-77DF-4D72-81B7-39C3F055F298}" dt="2024-04-10T15:05:33.036" v="2151" actId="14100"/>
        <pc:sldMkLst>
          <pc:docMk/>
          <pc:sldMk cId="1332576144" sldId="811"/>
        </pc:sldMkLst>
      </pc:sldChg>
      <pc:sldChg chg="modSp mod">
        <pc:chgData name="Christoph Koch" userId="f164dac4-6b6a-4cb2-963a-0fda23d53287" providerId="ADAL" clId="{21CC591B-77DF-4D72-81B7-39C3F055F298}" dt="2024-04-10T16:08:01.103" v="2633" actId="20577"/>
        <pc:sldMkLst>
          <pc:docMk/>
          <pc:sldMk cId="912682728" sldId="823"/>
        </pc:sldMkLst>
      </pc:sldChg>
      <pc:sldChg chg="modSp mod">
        <pc:chgData name="Christoph Koch" userId="f164dac4-6b6a-4cb2-963a-0fda23d53287" providerId="ADAL" clId="{21CC591B-77DF-4D72-81B7-39C3F055F298}" dt="2024-04-10T15:09:49.310" v="2244" actId="6549"/>
        <pc:sldMkLst>
          <pc:docMk/>
          <pc:sldMk cId="1468044210" sldId="835"/>
        </pc:sldMkLst>
      </pc:sldChg>
      <pc:sldChg chg="modSp mod">
        <pc:chgData name="Christoph Koch" userId="f164dac4-6b6a-4cb2-963a-0fda23d53287" providerId="ADAL" clId="{21CC591B-77DF-4D72-81B7-39C3F055F298}" dt="2024-04-10T15:10:13.471" v="2248" actId="6549"/>
        <pc:sldMkLst>
          <pc:docMk/>
          <pc:sldMk cId="3732094811" sldId="836"/>
        </pc:sldMkLst>
      </pc:sldChg>
      <pc:sldChg chg="modSp mod">
        <pc:chgData name="Christoph Koch" userId="f164dac4-6b6a-4cb2-963a-0fda23d53287" providerId="ADAL" clId="{21CC591B-77DF-4D72-81B7-39C3F055F298}" dt="2024-04-10T15:10:42.377" v="2252" actId="6549"/>
        <pc:sldMkLst>
          <pc:docMk/>
          <pc:sldMk cId="1385880933" sldId="837"/>
        </pc:sldMkLst>
      </pc:sldChg>
      <pc:sldChg chg="modSp mod">
        <pc:chgData name="Christoph Koch" userId="f164dac4-6b6a-4cb2-963a-0fda23d53287" providerId="ADAL" clId="{21CC591B-77DF-4D72-81B7-39C3F055F298}" dt="2024-04-10T15:11:12.437" v="2256" actId="6549"/>
        <pc:sldMkLst>
          <pc:docMk/>
          <pc:sldMk cId="2189245330" sldId="838"/>
        </pc:sldMkLst>
      </pc:sldChg>
      <pc:sldChg chg="addSp delSp modSp mod">
        <pc:chgData name="Christoph Koch" userId="f164dac4-6b6a-4cb2-963a-0fda23d53287" providerId="ADAL" clId="{21CC591B-77DF-4D72-81B7-39C3F055F298}" dt="2024-04-10T15:31:36.259" v="2428" actId="1036"/>
        <pc:sldMkLst>
          <pc:docMk/>
          <pc:sldMk cId="3064577254" sldId="839"/>
        </pc:sldMkLst>
      </pc:sldChg>
      <pc:sldChg chg="addSp delSp modSp mod">
        <pc:chgData name="Christoph Koch" userId="f164dac4-6b6a-4cb2-963a-0fda23d53287" providerId="ADAL" clId="{21CC591B-77DF-4D72-81B7-39C3F055F298}" dt="2024-04-10T15:42:18.989" v="2502" actId="1076"/>
        <pc:sldMkLst>
          <pc:docMk/>
          <pc:sldMk cId="0" sldId="840"/>
        </pc:sldMkLst>
      </pc:sldChg>
      <pc:sldChg chg="addSp modSp mod">
        <pc:chgData name="Christoph Koch" userId="f164dac4-6b6a-4cb2-963a-0fda23d53287" providerId="ADAL" clId="{21CC591B-77DF-4D72-81B7-39C3F055F298}" dt="2024-04-10T15:26:34.889" v="2326" actId="20577"/>
        <pc:sldMkLst>
          <pc:docMk/>
          <pc:sldMk cId="3070499011" sldId="841"/>
        </pc:sldMkLst>
      </pc:sldChg>
      <pc:sldChg chg="addSp delSp modSp del mod">
        <pc:chgData name="Christoph Koch" userId="f164dac4-6b6a-4cb2-963a-0fda23d53287" providerId="ADAL" clId="{21CC591B-77DF-4D72-81B7-39C3F055F298}" dt="2024-04-10T15:25:49.998" v="2301" actId="47"/>
        <pc:sldMkLst>
          <pc:docMk/>
          <pc:sldMk cId="680934930" sldId="842"/>
        </pc:sldMkLst>
      </pc:sldChg>
      <pc:sldMasterChg chg="modSldLayout">
        <pc:chgData name="Christoph Koch" userId="f164dac4-6b6a-4cb2-963a-0fda23d53287" providerId="ADAL" clId="{21CC591B-77DF-4D72-81B7-39C3F055F298}" dt="2024-04-09T06:35:47.614" v="40" actId="478"/>
        <pc:sldMasterMkLst>
          <pc:docMk/>
          <pc:sldMasterMk cId="3111767212" sldId="2147483648"/>
        </pc:sldMasterMkLst>
        <pc:sldLayoutChg chg="delSp mod">
          <pc:chgData name="Christoph Koch" userId="f164dac4-6b6a-4cb2-963a-0fda23d53287" providerId="ADAL" clId="{21CC591B-77DF-4D72-81B7-39C3F055F298}" dt="2024-04-09T06:35:47.614" v="40" actId="478"/>
          <pc:sldLayoutMkLst>
            <pc:docMk/>
            <pc:sldMasterMk cId="3111767212" sldId="2147483648"/>
            <pc:sldLayoutMk cId="3104936810" sldId="2147483650"/>
          </pc:sldLayoutMkLst>
        </pc:sldLayoutChg>
      </pc:sldMasterChg>
    </pc:docChg>
  </pc:docChgLst>
  <pc:docChgLst>
    <pc:chgData name="Christoph Koch" userId="f164dac4-6b6a-4cb2-963a-0fda23d53287" providerId="ADAL" clId="{A70BDB35-5541-4E3F-AD7C-39F6D0662408}"/>
    <pc:docChg chg="undo custSel addSld delSld modSld">
      <pc:chgData name="Christoph Koch" userId="f164dac4-6b6a-4cb2-963a-0fda23d53287" providerId="ADAL" clId="{A70BDB35-5541-4E3F-AD7C-39F6D0662408}" dt="2024-04-11T15:37:56.784" v="2007" actId="20577"/>
      <pc:docMkLst>
        <pc:docMk/>
      </pc:docMkLst>
      <pc:sldChg chg="modSp mod">
        <pc:chgData name="Christoph Koch" userId="f164dac4-6b6a-4cb2-963a-0fda23d53287" providerId="ADAL" clId="{A70BDB35-5541-4E3F-AD7C-39F6D0662408}" dt="2024-04-11T12:30:12.686" v="35" actId="20577"/>
        <pc:sldMkLst>
          <pc:docMk/>
          <pc:sldMk cId="746507337" sldId="276"/>
        </pc:sldMkLst>
      </pc:sldChg>
      <pc:sldChg chg="addSp delSp modSp mod">
        <pc:chgData name="Christoph Koch" userId="f164dac4-6b6a-4cb2-963a-0fda23d53287" providerId="ADAL" clId="{A70BDB35-5541-4E3F-AD7C-39F6D0662408}" dt="2024-04-11T13:45:48.359" v="377" actId="207"/>
        <pc:sldMkLst>
          <pc:docMk/>
          <pc:sldMk cId="921114027" sldId="279"/>
        </pc:sldMkLst>
      </pc:sldChg>
      <pc:sldChg chg="addSp delSp modSp mod">
        <pc:chgData name="Christoph Koch" userId="f164dac4-6b6a-4cb2-963a-0fda23d53287" providerId="ADAL" clId="{A70BDB35-5541-4E3F-AD7C-39F6D0662408}" dt="2024-04-11T13:44:07.105" v="368" actId="1036"/>
        <pc:sldMkLst>
          <pc:docMk/>
          <pc:sldMk cId="1919909926" sldId="281"/>
        </pc:sldMkLst>
      </pc:sldChg>
      <pc:sldChg chg="addSp delSp modSp mod">
        <pc:chgData name="Christoph Koch" userId="f164dac4-6b6a-4cb2-963a-0fda23d53287" providerId="ADAL" clId="{A70BDB35-5541-4E3F-AD7C-39F6D0662408}" dt="2024-04-11T13:43:44.497" v="363"/>
        <pc:sldMkLst>
          <pc:docMk/>
          <pc:sldMk cId="1180908290" sldId="294"/>
        </pc:sldMkLst>
      </pc:sldChg>
      <pc:sldChg chg="addSp delSp modSp mod">
        <pc:chgData name="Christoph Koch" userId="f164dac4-6b6a-4cb2-963a-0fda23d53287" providerId="ADAL" clId="{A70BDB35-5541-4E3F-AD7C-39F6D0662408}" dt="2024-04-11T13:44:25.694" v="370" actId="167"/>
        <pc:sldMkLst>
          <pc:docMk/>
          <pc:sldMk cId="150497580" sldId="295"/>
        </pc:sldMkLst>
      </pc:sldChg>
      <pc:sldChg chg="addSp delSp modSp mod">
        <pc:chgData name="Christoph Koch" userId="f164dac4-6b6a-4cb2-963a-0fda23d53287" providerId="ADAL" clId="{A70BDB35-5541-4E3F-AD7C-39F6D0662408}" dt="2024-04-11T14:05:29.710" v="508"/>
        <pc:sldMkLst>
          <pc:docMk/>
          <pc:sldMk cId="0" sldId="301"/>
        </pc:sldMkLst>
      </pc:sldChg>
      <pc:sldChg chg="addSp delSp modSp del mod">
        <pc:chgData name="Christoph Koch" userId="f164dac4-6b6a-4cb2-963a-0fda23d53287" providerId="ADAL" clId="{A70BDB35-5541-4E3F-AD7C-39F6D0662408}" dt="2024-04-11T14:07:40.448" v="517" actId="47"/>
        <pc:sldMkLst>
          <pc:docMk/>
          <pc:sldMk cId="2259845088" sldId="480"/>
        </pc:sldMkLst>
      </pc:sldChg>
      <pc:sldChg chg="addSp delSp modSp mod">
        <pc:chgData name="Christoph Koch" userId="f164dac4-6b6a-4cb2-963a-0fda23d53287" providerId="ADAL" clId="{A70BDB35-5541-4E3F-AD7C-39F6D0662408}" dt="2024-04-11T14:01:51.498" v="499"/>
        <pc:sldMkLst>
          <pc:docMk/>
          <pc:sldMk cId="3158016911" sldId="482"/>
        </pc:sldMkLst>
      </pc:sldChg>
      <pc:sldChg chg="del">
        <pc:chgData name="Christoph Koch" userId="f164dac4-6b6a-4cb2-963a-0fda23d53287" providerId="ADAL" clId="{A70BDB35-5541-4E3F-AD7C-39F6D0662408}" dt="2024-04-11T15:10:02.411" v="927" actId="47"/>
        <pc:sldMkLst>
          <pc:docMk/>
          <pc:sldMk cId="210431308" sldId="483"/>
        </pc:sldMkLst>
      </pc:sldChg>
      <pc:sldChg chg="del">
        <pc:chgData name="Christoph Koch" userId="f164dac4-6b6a-4cb2-963a-0fda23d53287" providerId="ADAL" clId="{A70BDB35-5541-4E3F-AD7C-39F6D0662408}" dt="2024-04-11T15:08:53.605" v="925" actId="47"/>
        <pc:sldMkLst>
          <pc:docMk/>
          <pc:sldMk cId="3194541656" sldId="507"/>
        </pc:sldMkLst>
      </pc:sldChg>
      <pc:sldChg chg="addSp delSp modSp mod">
        <pc:chgData name="Christoph Koch" userId="f164dac4-6b6a-4cb2-963a-0fda23d53287" providerId="ADAL" clId="{A70BDB35-5541-4E3F-AD7C-39F6D0662408}" dt="2024-04-11T13:54:24.843" v="427"/>
        <pc:sldMkLst>
          <pc:docMk/>
          <pc:sldMk cId="413152343" sldId="514"/>
        </pc:sldMkLst>
      </pc:sldChg>
      <pc:sldChg chg="addSp delSp modSp mod">
        <pc:chgData name="Christoph Koch" userId="f164dac4-6b6a-4cb2-963a-0fda23d53287" providerId="ADAL" clId="{A70BDB35-5541-4E3F-AD7C-39F6D0662408}" dt="2024-04-11T13:56:05.388" v="485" actId="20577"/>
        <pc:sldMkLst>
          <pc:docMk/>
          <pc:sldMk cId="1605007688" sldId="515"/>
        </pc:sldMkLst>
      </pc:sldChg>
      <pc:sldChg chg="del">
        <pc:chgData name="Christoph Koch" userId="f164dac4-6b6a-4cb2-963a-0fda23d53287" providerId="ADAL" clId="{A70BDB35-5541-4E3F-AD7C-39F6D0662408}" dt="2024-04-11T14:26:53.039" v="530" actId="47"/>
        <pc:sldMkLst>
          <pc:docMk/>
          <pc:sldMk cId="603768005" sldId="542"/>
        </pc:sldMkLst>
      </pc:sldChg>
      <pc:sldChg chg="del">
        <pc:chgData name="Christoph Koch" userId="f164dac4-6b6a-4cb2-963a-0fda23d53287" providerId="ADAL" clId="{A70BDB35-5541-4E3F-AD7C-39F6D0662408}" dt="2024-04-11T14:27:48.766" v="531" actId="47"/>
        <pc:sldMkLst>
          <pc:docMk/>
          <pc:sldMk cId="3677465139" sldId="544"/>
        </pc:sldMkLst>
      </pc:sldChg>
      <pc:sldChg chg="addSp modSp mod">
        <pc:chgData name="Christoph Koch" userId="f164dac4-6b6a-4cb2-963a-0fda23d53287" providerId="ADAL" clId="{A70BDB35-5541-4E3F-AD7C-39F6D0662408}" dt="2024-04-11T14:31:12.923" v="537" actId="1076"/>
        <pc:sldMkLst>
          <pc:docMk/>
          <pc:sldMk cId="4163538213" sldId="549"/>
        </pc:sldMkLst>
      </pc:sldChg>
      <pc:sldChg chg="del">
        <pc:chgData name="Christoph Koch" userId="f164dac4-6b6a-4cb2-963a-0fda23d53287" providerId="ADAL" clId="{A70BDB35-5541-4E3F-AD7C-39F6D0662408}" dt="2024-04-11T14:31:32.194" v="538" actId="47"/>
        <pc:sldMkLst>
          <pc:docMk/>
          <pc:sldMk cId="10631554" sldId="562"/>
        </pc:sldMkLst>
      </pc:sldChg>
      <pc:sldChg chg="addSp delSp modSp mod delAnim modAnim">
        <pc:chgData name="Christoph Koch" userId="f164dac4-6b6a-4cb2-963a-0fda23d53287" providerId="ADAL" clId="{A70BDB35-5541-4E3F-AD7C-39F6D0662408}" dt="2024-04-11T12:32:51.452" v="42"/>
        <pc:sldMkLst>
          <pc:docMk/>
          <pc:sldMk cId="2922334323" sldId="608"/>
        </pc:sldMkLst>
      </pc:sldChg>
      <pc:sldChg chg="modSp mod">
        <pc:chgData name="Christoph Koch" userId="f164dac4-6b6a-4cb2-963a-0fda23d53287" providerId="ADAL" clId="{A70BDB35-5541-4E3F-AD7C-39F6D0662408}" dt="2024-04-11T12:37:15.029" v="64" actId="1076"/>
        <pc:sldMkLst>
          <pc:docMk/>
          <pc:sldMk cId="1839493729" sldId="671"/>
        </pc:sldMkLst>
      </pc:sldChg>
      <pc:sldChg chg="modSp mod">
        <pc:chgData name="Christoph Koch" userId="f164dac4-6b6a-4cb2-963a-0fda23d53287" providerId="ADAL" clId="{A70BDB35-5541-4E3F-AD7C-39F6D0662408}" dt="2024-04-11T15:37:56.784" v="2007" actId="20577"/>
        <pc:sldMkLst>
          <pc:docMk/>
          <pc:sldMk cId="1069042704" sldId="809"/>
        </pc:sldMkLst>
      </pc:sldChg>
      <pc:sldChg chg="modSp mod">
        <pc:chgData name="Christoph Koch" userId="f164dac4-6b6a-4cb2-963a-0fda23d53287" providerId="ADAL" clId="{A70BDB35-5541-4E3F-AD7C-39F6D0662408}" dt="2024-04-11T15:37:15.111" v="1988" actId="20577"/>
        <pc:sldMkLst>
          <pc:docMk/>
          <pc:sldMk cId="1220693925" sldId="810"/>
        </pc:sldMkLst>
      </pc:sldChg>
      <pc:sldChg chg="addSp delSp modSp mod">
        <pc:chgData name="Christoph Koch" userId="f164dac4-6b6a-4cb2-963a-0fda23d53287" providerId="ADAL" clId="{A70BDB35-5541-4E3F-AD7C-39F6D0662408}" dt="2024-04-11T12:42:48.593" v="159" actId="1076"/>
        <pc:sldMkLst>
          <pc:docMk/>
          <pc:sldMk cId="1332576144" sldId="811"/>
        </pc:sldMkLst>
      </pc:sldChg>
      <pc:sldChg chg="del">
        <pc:chgData name="Christoph Koch" userId="f164dac4-6b6a-4cb2-963a-0fda23d53287" providerId="ADAL" clId="{A70BDB35-5541-4E3F-AD7C-39F6D0662408}" dt="2024-04-11T12:59:19.365" v="160" actId="47"/>
        <pc:sldMkLst>
          <pc:docMk/>
          <pc:sldMk cId="912682728" sldId="823"/>
        </pc:sldMkLst>
      </pc:sldChg>
      <pc:sldChg chg="modSp mod">
        <pc:chgData name="Christoph Koch" userId="f164dac4-6b6a-4cb2-963a-0fda23d53287" providerId="ADAL" clId="{A70BDB35-5541-4E3F-AD7C-39F6D0662408}" dt="2024-04-11T12:59:35.830" v="181" actId="20577"/>
        <pc:sldMkLst>
          <pc:docMk/>
          <pc:sldMk cId="2314387675" sldId="825"/>
        </pc:sldMkLst>
      </pc:sldChg>
      <pc:sldChg chg="modSp mod">
        <pc:chgData name="Christoph Koch" userId="f164dac4-6b6a-4cb2-963a-0fda23d53287" providerId="ADAL" clId="{A70BDB35-5541-4E3F-AD7C-39F6D0662408}" dt="2024-04-11T13:00:04.687" v="246" actId="20577"/>
        <pc:sldMkLst>
          <pc:docMk/>
          <pc:sldMk cId="3483915478" sldId="832"/>
        </pc:sldMkLst>
      </pc:sldChg>
      <pc:sldChg chg="modSp mod">
        <pc:chgData name="Christoph Koch" userId="f164dac4-6b6a-4cb2-963a-0fda23d53287" providerId="ADAL" clId="{A70BDB35-5541-4E3F-AD7C-39F6D0662408}" dt="2024-04-11T13:48:19.969" v="384"/>
        <pc:sldMkLst>
          <pc:docMk/>
          <pc:sldMk cId="1468044210" sldId="835"/>
        </pc:sldMkLst>
      </pc:sldChg>
      <pc:sldChg chg="modSp mod">
        <pc:chgData name="Christoph Koch" userId="f164dac4-6b6a-4cb2-963a-0fda23d53287" providerId="ADAL" clId="{A70BDB35-5541-4E3F-AD7C-39F6D0662408}" dt="2024-04-11T13:48:37.567" v="386"/>
        <pc:sldMkLst>
          <pc:docMk/>
          <pc:sldMk cId="3732094811" sldId="836"/>
        </pc:sldMkLst>
      </pc:sldChg>
      <pc:sldChg chg="modSp mod">
        <pc:chgData name="Christoph Koch" userId="f164dac4-6b6a-4cb2-963a-0fda23d53287" providerId="ADAL" clId="{A70BDB35-5541-4E3F-AD7C-39F6D0662408}" dt="2024-04-11T13:49:02.422" v="388"/>
        <pc:sldMkLst>
          <pc:docMk/>
          <pc:sldMk cId="1385880933" sldId="837"/>
        </pc:sldMkLst>
      </pc:sldChg>
      <pc:sldChg chg="modSp mod">
        <pc:chgData name="Christoph Koch" userId="f164dac4-6b6a-4cb2-963a-0fda23d53287" providerId="ADAL" clId="{A70BDB35-5541-4E3F-AD7C-39F6D0662408}" dt="2024-04-11T13:49:26.470" v="390"/>
        <pc:sldMkLst>
          <pc:docMk/>
          <pc:sldMk cId="2189245330" sldId="838"/>
        </pc:sldMkLst>
      </pc:sldChg>
      <pc:sldChg chg="addSp delSp modSp mod">
        <pc:chgData name="Christoph Koch" userId="f164dac4-6b6a-4cb2-963a-0fda23d53287" providerId="ADAL" clId="{A70BDB35-5541-4E3F-AD7C-39F6D0662408}" dt="2024-04-11T13:51:43.915" v="418" actId="1035"/>
        <pc:sldMkLst>
          <pc:docMk/>
          <pc:sldMk cId="3064577254" sldId="839"/>
        </pc:sldMkLst>
      </pc:sldChg>
      <pc:sldChg chg="del">
        <pc:chgData name="Christoph Koch" userId="f164dac4-6b6a-4cb2-963a-0fda23d53287" providerId="ADAL" clId="{A70BDB35-5541-4E3F-AD7C-39F6D0662408}" dt="2024-04-11T15:08:53.605" v="925" actId="47"/>
        <pc:sldMkLst>
          <pc:docMk/>
          <pc:sldMk cId="0" sldId="840"/>
        </pc:sldMkLst>
      </pc:sldChg>
      <pc:sldChg chg="modSp mod">
        <pc:chgData name="Christoph Koch" userId="f164dac4-6b6a-4cb2-963a-0fda23d53287" providerId="ADAL" clId="{A70BDB35-5541-4E3F-AD7C-39F6D0662408}" dt="2024-04-11T12:36:23.852" v="61" actId="6549"/>
        <pc:sldMkLst>
          <pc:docMk/>
          <pc:sldMk cId="3070499011" sldId="841"/>
        </pc:sldMkLst>
      </pc:sldChg>
      <pc:sldChg chg="modSp mod">
        <pc:chgData name="Christoph Koch" userId="f164dac4-6b6a-4cb2-963a-0fda23d53287" providerId="ADAL" clId="{A70BDB35-5541-4E3F-AD7C-39F6D0662408}" dt="2024-04-11T14:40:25.716" v="589" actId="20577"/>
        <pc:sldMkLst>
          <pc:docMk/>
          <pc:sldMk cId="539672823" sldId="842"/>
        </pc:sldMkLst>
      </pc:sldChg>
      <pc:sldChg chg="addSp modSp add mod">
        <pc:chgData name="Christoph Koch" userId="f164dac4-6b6a-4cb2-963a-0fda23d53287" providerId="ADAL" clId="{A70BDB35-5541-4E3F-AD7C-39F6D0662408}" dt="2024-04-11T13:44:40.881" v="371"/>
        <pc:sldMkLst>
          <pc:docMk/>
          <pc:sldMk cId="1528479926" sldId="843"/>
        </pc:sldMkLst>
      </pc:sldChg>
      <pc:sldChg chg="add del modTransition">
        <pc:chgData name="Christoph Koch" userId="f164dac4-6b6a-4cb2-963a-0fda23d53287" providerId="ADAL" clId="{A70BDB35-5541-4E3F-AD7C-39F6D0662408}" dt="2024-04-11T14:04:57.224" v="505"/>
        <pc:sldMkLst>
          <pc:docMk/>
          <pc:sldMk cId="403375904" sldId="844"/>
        </pc:sldMkLst>
      </pc:sldChg>
      <pc:sldChg chg="modSp mod">
        <pc:chgData name="Christoph Koch" userId="f164dac4-6b6a-4cb2-963a-0fda23d53287" providerId="ADAL" clId="{A70BDB35-5541-4E3F-AD7C-39F6D0662408}" dt="2024-04-11T14:07:45.716" v="529" actId="20577"/>
        <pc:sldMkLst>
          <pc:docMk/>
          <pc:sldMk cId="3701809591" sldId="844"/>
        </pc:sldMkLst>
      </pc:sldChg>
      <pc:sldChg chg="add del modTransition">
        <pc:chgData name="Christoph Koch" userId="f164dac4-6b6a-4cb2-963a-0fda23d53287" providerId="ADAL" clId="{A70BDB35-5541-4E3F-AD7C-39F6D0662408}" dt="2024-04-11T14:05:14.375" v="507"/>
        <pc:sldMkLst>
          <pc:docMk/>
          <pc:sldMk cId="4020003595" sldId="844"/>
        </pc:sldMkLst>
      </pc:sldChg>
      <pc:sldChg chg="modSp mod">
        <pc:chgData name="Christoph Koch" userId="f164dac4-6b6a-4cb2-963a-0fda23d53287" providerId="ADAL" clId="{A70BDB35-5541-4E3F-AD7C-39F6D0662408}" dt="2024-04-11T15:09:22.541" v="926" actId="6549"/>
        <pc:sldMkLst>
          <pc:docMk/>
          <pc:sldMk cId="0" sldId="846"/>
        </pc:sldMkLst>
      </pc:sldChg>
    </pc:docChg>
  </pc:docChgLst>
  <pc:docChgLst>
    <pc:chgData name="Christoph Koch" userId="f164dac4-6b6a-4cb2-963a-0fda23d53287" providerId="ADAL" clId="{C24D7B02-DC5C-41A9-BA17-52008ECBD1F8}"/>
    <pc:docChg chg="undo custSel modSld modNotesMaster">
      <pc:chgData name="Christoph Koch" userId="f164dac4-6b6a-4cb2-963a-0fda23d53287" providerId="ADAL" clId="{C24D7B02-DC5C-41A9-BA17-52008ECBD1F8}" dt="2023-10-06T13:41:36.998" v="33"/>
      <pc:docMkLst>
        <pc:docMk/>
      </pc:docMkLst>
      <pc:sldChg chg="modSp mod">
        <pc:chgData name="Christoph Koch" userId="f164dac4-6b6a-4cb2-963a-0fda23d53287" providerId="ADAL" clId="{C24D7B02-DC5C-41A9-BA17-52008ECBD1F8}" dt="2023-10-06T13:36:46.379" v="32" actId="113"/>
        <pc:sldMkLst>
          <pc:docMk/>
          <pc:sldMk cId="3191679238" sldId="272"/>
        </pc:sldMkLst>
      </pc:sldChg>
    </pc:docChg>
  </pc:docChgLst>
  <pc:docChgLst>
    <pc:chgData name="Christoph Koch" userId="f164dac4-6b6a-4cb2-963a-0fda23d53287" providerId="ADAL" clId="{CB69BFCC-36EF-4B25-A397-A1BA062FA0C3}"/>
    <pc:docChg chg="undo custSel addSld delSld modSld delMainMaster">
      <pc:chgData name="Christoph Koch" userId="f164dac4-6b6a-4cb2-963a-0fda23d53287" providerId="ADAL" clId="{CB69BFCC-36EF-4B25-A397-A1BA062FA0C3}" dt="2024-04-04T15:25:39.587" v="3797" actId="20577"/>
      <pc:docMkLst>
        <pc:docMk/>
      </pc:docMkLst>
      <pc:sldChg chg="del">
        <pc:chgData name="Christoph Koch" userId="f164dac4-6b6a-4cb2-963a-0fda23d53287" providerId="ADAL" clId="{CB69BFCC-36EF-4B25-A397-A1BA062FA0C3}" dt="2024-04-04T12:49:13.055" v="0" actId="47"/>
        <pc:sldMkLst>
          <pc:docMk/>
          <pc:sldMk cId="1636005892" sldId="258"/>
        </pc:sldMkLst>
      </pc:sldChg>
      <pc:sldChg chg="del">
        <pc:chgData name="Christoph Koch" userId="f164dac4-6b6a-4cb2-963a-0fda23d53287" providerId="ADAL" clId="{CB69BFCC-36EF-4B25-A397-A1BA062FA0C3}" dt="2024-04-04T12:49:13.055" v="0" actId="47"/>
        <pc:sldMkLst>
          <pc:docMk/>
          <pc:sldMk cId="3191679238" sldId="272"/>
        </pc:sldMkLst>
      </pc:sldChg>
      <pc:sldChg chg="modSp mod">
        <pc:chgData name="Christoph Koch" userId="f164dac4-6b6a-4cb2-963a-0fda23d53287" providerId="ADAL" clId="{CB69BFCC-36EF-4B25-A397-A1BA062FA0C3}" dt="2024-04-04T12:51:11.115" v="122" actId="20577"/>
        <pc:sldMkLst>
          <pc:docMk/>
          <pc:sldMk cId="746507337" sldId="276"/>
        </pc:sldMkLst>
      </pc:sldChg>
      <pc:sldChg chg="addSp delSp modSp new mod modAnim">
        <pc:chgData name="Christoph Koch" userId="f164dac4-6b6a-4cb2-963a-0fda23d53287" providerId="ADAL" clId="{CB69BFCC-36EF-4B25-A397-A1BA062FA0C3}" dt="2024-04-04T13:16:14.699" v="164" actId="207"/>
        <pc:sldMkLst>
          <pc:docMk/>
          <pc:sldMk cId="921114027" sldId="279"/>
        </pc:sldMkLst>
      </pc:sldChg>
      <pc:sldChg chg="del">
        <pc:chgData name="Christoph Koch" userId="f164dac4-6b6a-4cb2-963a-0fda23d53287" providerId="ADAL" clId="{CB69BFCC-36EF-4B25-A397-A1BA062FA0C3}" dt="2024-04-04T12:49:13.055" v="0" actId="47"/>
        <pc:sldMkLst>
          <pc:docMk/>
          <pc:sldMk cId="3372839497" sldId="280"/>
        </pc:sldMkLst>
      </pc:sldChg>
      <pc:sldChg chg="del">
        <pc:chgData name="Christoph Koch" userId="f164dac4-6b6a-4cb2-963a-0fda23d53287" providerId="ADAL" clId="{CB69BFCC-36EF-4B25-A397-A1BA062FA0C3}" dt="2024-04-04T12:49:13.055" v="0" actId="47"/>
        <pc:sldMkLst>
          <pc:docMk/>
          <pc:sldMk cId="1406339211" sldId="281"/>
        </pc:sldMkLst>
      </pc:sldChg>
      <pc:sldChg chg="addSp modSp">
        <pc:chgData name="Christoph Koch" userId="f164dac4-6b6a-4cb2-963a-0fda23d53287" providerId="ADAL" clId="{CB69BFCC-36EF-4B25-A397-A1BA062FA0C3}" dt="2024-04-04T14:48:25.730" v="3229"/>
        <pc:sldMkLst>
          <pc:docMk/>
          <pc:sldMk cId="1919909926" sldId="281"/>
        </pc:sldMkLst>
      </pc:sldChg>
      <pc:sldChg chg="del">
        <pc:chgData name="Christoph Koch" userId="f164dac4-6b6a-4cb2-963a-0fda23d53287" providerId="ADAL" clId="{CB69BFCC-36EF-4B25-A397-A1BA062FA0C3}" dt="2024-04-04T12:49:13.055" v="0" actId="47"/>
        <pc:sldMkLst>
          <pc:docMk/>
          <pc:sldMk cId="2241292459" sldId="285"/>
        </pc:sldMkLst>
      </pc:sldChg>
      <pc:sldChg chg="del">
        <pc:chgData name="Christoph Koch" userId="f164dac4-6b6a-4cb2-963a-0fda23d53287" providerId="ADAL" clId="{CB69BFCC-36EF-4B25-A397-A1BA062FA0C3}" dt="2024-04-04T12:49:13.055" v="0" actId="47"/>
        <pc:sldMkLst>
          <pc:docMk/>
          <pc:sldMk cId="0" sldId="289"/>
        </pc:sldMkLst>
      </pc:sldChg>
      <pc:sldChg chg="addSp modSp">
        <pc:chgData name="Christoph Koch" userId="f164dac4-6b6a-4cb2-963a-0fda23d53287" providerId="ADAL" clId="{CB69BFCC-36EF-4B25-A397-A1BA062FA0C3}" dt="2024-04-04T14:48:28.610" v="3230"/>
        <pc:sldMkLst>
          <pc:docMk/>
          <pc:sldMk cId="1180908290" sldId="294"/>
        </pc:sldMkLst>
      </pc:sldChg>
      <pc:sldChg chg="addSp modSp">
        <pc:chgData name="Christoph Koch" userId="f164dac4-6b6a-4cb2-963a-0fda23d53287" providerId="ADAL" clId="{CB69BFCC-36EF-4B25-A397-A1BA062FA0C3}" dt="2024-04-04T14:48:31.591" v="3231"/>
        <pc:sldMkLst>
          <pc:docMk/>
          <pc:sldMk cId="150497580" sldId="295"/>
        </pc:sldMkLst>
      </pc:sldChg>
      <pc:sldChg chg="del">
        <pc:chgData name="Christoph Koch" userId="f164dac4-6b6a-4cb2-963a-0fda23d53287" providerId="ADAL" clId="{CB69BFCC-36EF-4B25-A397-A1BA062FA0C3}" dt="2024-04-04T12:49:13.055" v="0" actId="47"/>
        <pc:sldMkLst>
          <pc:docMk/>
          <pc:sldMk cId="306851772" sldId="342"/>
        </pc:sldMkLst>
      </pc:sldChg>
      <pc:sldChg chg="del">
        <pc:chgData name="Christoph Koch" userId="f164dac4-6b6a-4cb2-963a-0fda23d53287" providerId="ADAL" clId="{CB69BFCC-36EF-4B25-A397-A1BA062FA0C3}" dt="2024-04-04T14:51:57.081" v="3232"/>
        <pc:sldMkLst>
          <pc:docMk/>
          <pc:sldMk cId="10770569" sldId="344"/>
        </pc:sldMkLst>
      </pc:sldChg>
      <pc:sldChg chg="del">
        <pc:chgData name="Christoph Koch" userId="f164dac4-6b6a-4cb2-963a-0fda23d53287" providerId="ADAL" clId="{CB69BFCC-36EF-4B25-A397-A1BA062FA0C3}" dt="2024-04-04T14:51:57.081" v="3232"/>
        <pc:sldMkLst>
          <pc:docMk/>
          <pc:sldMk cId="4291588002" sldId="345"/>
        </pc:sldMkLst>
      </pc:sldChg>
      <pc:sldChg chg="del">
        <pc:chgData name="Christoph Koch" userId="f164dac4-6b6a-4cb2-963a-0fda23d53287" providerId="ADAL" clId="{CB69BFCC-36EF-4B25-A397-A1BA062FA0C3}" dt="2024-04-04T14:51:57.081" v="3232"/>
        <pc:sldMkLst>
          <pc:docMk/>
          <pc:sldMk cId="262996065" sldId="346"/>
        </pc:sldMkLst>
      </pc:sldChg>
      <pc:sldChg chg="del">
        <pc:chgData name="Christoph Koch" userId="f164dac4-6b6a-4cb2-963a-0fda23d53287" providerId="ADAL" clId="{CB69BFCC-36EF-4B25-A397-A1BA062FA0C3}" dt="2024-04-04T14:51:57.081" v="3232"/>
        <pc:sldMkLst>
          <pc:docMk/>
          <pc:sldMk cId="2009633323" sldId="352"/>
        </pc:sldMkLst>
      </pc:sldChg>
      <pc:sldChg chg="del">
        <pc:chgData name="Christoph Koch" userId="f164dac4-6b6a-4cb2-963a-0fda23d53287" providerId="ADAL" clId="{CB69BFCC-36EF-4B25-A397-A1BA062FA0C3}" dt="2024-04-04T12:49:13.055" v="0" actId="47"/>
        <pc:sldMkLst>
          <pc:docMk/>
          <pc:sldMk cId="1367937440" sldId="354"/>
        </pc:sldMkLst>
      </pc:sldChg>
      <pc:sldChg chg="del">
        <pc:chgData name="Christoph Koch" userId="f164dac4-6b6a-4cb2-963a-0fda23d53287" providerId="ADAL" clId="{CB69BFCC-36EF-4B25-A397-A1BA062FA0C3}" dt="2024-04-04T12:49:13.055" v="0" actId="47"/>
        <pc:sldMkLst>
          <pc:docMk/>
          <pc:sldMk cId="3064610262" sldId="375"/>
        </pc:sldMkLst>
      </pc:sldChg>
      <pc:sldChg chg="del">
        <pc:chgData name="Christoph Koch" userId="f164dac4-6b6a-4cb2-963a-0fda23d53287" providerId="ADAL" clId="{CB69BFCC-36EF-4B25-A397-A1BA062FA0C3}" dt="2024-04-04T12:49:13.055" v="0" actId="47"/>
        <pc:sldMkLst>
          <pc:docMk/>
          <pc:sldMk cId="1076340244" sldId="379"/>
        </pc:sldMkLst>
      </pc:sldChg>
      <pc:sldChg chg="del">
        <pc:chgData name="Christoph Koch" userId="f164dac4-6b6a-4cb2-963a-0fda23d53287" providerId="ADAL" clId="{CB69BFCC-36EF-4B25-A397-A1BA062FA0C3}" dt="2024-04-04T12:49:13.055" v="0" actId="47"/>
        <pc:sldMkLst>
          <pc:docMk/>
          <pc:sldMk cId="3987635929" sldId="381"/>
        </pc:sldMkLst>
      </pc:sldChg>
      <pc:sldChg chg="del">
        <pc:chgData name="Christoph Koch" userId="f164dac4-6b6a-4cb2-963a-0fda23d53287" providerId="ADAL" clId="{CB69BFCC-36EF-4B25-A397-A1BA062FA0C3}" dt="2024-04-04T12:49:13.055" v="0" actId="47"/>
        <pc:sldMkLst>
          <pc:docMk/>
          <pc:sldMk cId="3042305228" sldId="382"/>
        </pc:sldMkLst>
      </pc:sldChg>
      <pc:sldChg chg="del">
        <pc:chgData name="Christoph Koch" userId="f164dac4-6b6a-4cb2-963a-0fda23d53287" providerId="ADAL" clId="{CB69BFCC-36EF-4B25-A397-A1BA062FA0C3}" dt="2024-04-04T12:49:13.055" v="0" actId="47"/>
        <pc:sldMkLst>
          <pc:docMk/>
          <pc:sldMk cId="3782106405" sldId="383"/>
        </pc:sldMkLst>
      </pc:sldChg>
      <pc:sldChg chg="del">
        <pc:chgData name="Christoph Koch" userId="f164dac4-6b6a-4cb2-963a-0fda23d53287" providerId="ADAL" clId="{CB69BFCC-36EF-4B25-A397-A1BA062FA0C3}" dt="2024-04-04T12:49:13.055" v="0" actId="47"/>
        <pc:sldMkLst>
          <pc:docMk/>
          <pc:sldMk cId="3134439805" sldId="384"/>
        </pc:sldMkLst>
      </pc:sldChg>
      <pc:sldChg chg="del">
        <pc:chgData name="Christoph Koch" userId="f164dac4-6b6a-4cb2-963a-0fda23d53287" providerId="ADAL" clId="{CB69BFCC-36EF-4B25-A397-A1BA062FA0C3}" dt="2024-04-04T12:49:13.055" v="0" actId="47"/>
        <pc:sldMkLst>
          <pc:docMk/>
          <pc:sldMk cId="525290785" sldId="385"/>
        </pc:sldMkLst>
      </pc:sldChg>
      <pc:sldChg chg="del">
        <pc:chgData name="Christoph Koch" userId="f164dac4-6b6a-4cb2-963a-0fda23d53287" providerId="ADAL" clId="{CB69BFCC-36EF-4B25-A397-A1BA062FA0C3}" dt="2024-04-04T12:49:13.055" v="0" actId="47"/>
        <pc:sldMkLst>
          <pc:docMk/>
          <pc:sldMk cId="2768904603" sldId="416"/>
        </pc:sldMkLst>
      </pc:sldChg>
      <pc:sldChg chg="del">
        <pc:chgData name="Christoph Koch" userId="f164dac4-6b6a-4cb2-963a-0fda23d53287" providerId="ADAL" clId="{CB69BFCC-36EF-4B25-A397-A1BA062FA0C3}" dt="2024-04-04T12:49:13.055" v="0" actId="47"/>
        <pc:sldMkLst>
          <pc:docMk/>
          <pc:sldMk cId="1789224695" sldId="486"/>
        </pc:sldMkLst>
      </pc:sldChg>
      <pc:sldChg chg="del">
        <pc:chgData name="Christoph Koch" userId="f164dac4-6b6a-4cb2-963a-0fda23d53287" providerId="ADAL" clId="{CB69BFCC-36EF-4B25-A397-A1BA062FA0C3}" dt="2024-04-04T12:49:13.055" v="0" actId="47"/>
        <pc:sldMkLst>
          <pc:docMk/>
          <pc:sldMk cId="3574182085" sldId="497"/>
        </pc:sldMkLst>
      </pc:sldChg>
      <pc:sldChg chg="del">
        <pc:chgData name="Christoph Koch" userId="f164dac4-6b6a-4cb2-963a-0fda23d53287" providerId="ADAL" clId="{CB69BFCC-36EF-4B25-A397-A1BA062FA0C3}" dt="2024-04-04T12:49:13.055" v="0" actId="47"/>
        <pc:sldMkLst>
          <pc:docMk/>
          <pc:sldMk cId="3194541656" sldId="507"/>
        </pc:sldMkLst>
      </pc:sldChg>
      <pc:sldChg chg="del">
        <pc:chgData name="Christoph Koch" userId="f164dac4-6b6a-4cb2-963a-0fda23d53287" providerId="ADAL" clId="{CB69BFCC-36EF-4B25-A397-A1BA062FA0C3}" dt="2024-04-04T12:49:13.055" v="0" actId="47"/>
        <pc:sldMkLst>
          <pc:docMk/>
          <pc:sldMk cId="2148859934" sldId="512"/>
        </pc:sldMkLst>
      </pc:sldChg>
      <pc:sldChg chg="modSp del mod">
        <pc:chgData name="Christoph Koch" userId="f164dac4-6b6a-4cb2-963a-0fda23d53287" providerId="ADAL" clId="{CB69BFCC-36EF-4B25-A397-A1BA062FA0C3}" dt="2024-04-04T15:02:31.446" v="3538" actId="20577"/>
        <pc:sldMkLst>
          <pc:docMk/>
          <pc:sldMk cId="413152343" sldId="514"/>
        </pc:sldMkLst>
      </pc:sldChg>
      <pc:sldChg chg="modSp mod">
        <pc:chgData name="Christoph Koch" userId="f164dac4-6b6a-4cb2-963a-0fda23d53287" providerId="ADAL" clId="{CB69BFCC-36EF-4B25-A397-A1BA062FA0C3}" dt="2024-04-04T15:03:27.886" v="3540"/>
        <pc:sldMkLst>
          <pc:docMk/>
          <pc:sldMk cId="1605007688" sldId="515"/>
        </pc:sldMkLst>
      </pc:sldChg>
      <pc:sldChg chg="del">
        <pc:chgData name="Christoph Koch" userId="f164dac4-6b6a-4cb2-963a-0fda23d53287" providerId="ADAL" clId="{CB69BFCC-36EF-4B25-A397-A1BA062FA0C3}" dt="2024-04-04T12:49:13.055" v="0" actId="47"/>
        <pc:sldMkLst>
          <pc:docMk/>
          <pc:sldMk cId="1243282884" sldId="541"/>
        </pc:sldMkLst>
      </pc:sldChg>
      <pc:sldChg chg="del">
        <pc:chgData name="Christoph Koch" userId="f164dac4-6b6a-4cb2-963a-0fda23d53287" providerId="ADAL" clId="{CB69BFCC-36EF-4B25-A397-A1BA062FA0C3}" dt="2024-04-04T12:49:13.055" v="0" actId="47"/>
        <pc:sldMkLst>
          <pc:docMk/>
          <pc:sldMk cId="603768005" sldId="542"/>
        </pc:sldMkLst>
      </pc:sldChg>
      <pc:sldChg chg="del">
        <pc:chgData name="Christoph Koch" userId="f164dac4-6b6a-4cb2-963a-0fda23d53287" providerId="ADAL" clId="{CB69BFCC-36EF-4B25-A397-A1BA062FA0C3}" dt="2024-04-04T12:49:13.055" v="0" actId="47"/>
        <pc:sldMkLst>
          <pc:docMk/>
          <pc:sldMk cId="3677465139" sldId="544"/>
        </pc:sldMkLst>
      </pc:sldChg>
      <pc:sldChg chg="del">
        <pc:chgData name="Christoph Koch" userId="f164dac4-6b6a-4cb2-963a-0fda23d53287" providerId="ADAL" clId="{CB69BFCC-36EF-4B25-A397-A1BA062FA0C3}" dt="2024-04-04T15:10:30.897" v="3596" actId="47"/>
        <pc:sldMkLst>
          <pc:docMk/>
          <pc:sldMk cId="1058177898" sldId="545"/>
        </pc:sldMkLst>
      </pc:sldChg>
      <pc:sldChg chg="addSp delSp modSp mod">
        <pc:chgData name="Christoph Koch" userId="f164dac4-6b6a-4cb2-963a-0fda23d53287" providerId="ADAL" clId="{CB69BFCC-36EF-4B25-A397-A1BA062FA0C3}" dt="2024-04-04T15:13:07.551" v="3646" actId="478"/>
        <pc:sldMkLst>
          <pc:docMk/>
          <pc:sldMk cId="4163538213" sldId="549"/>
        </pc:sldMkLst>
      </pc:sldChg>
      <pc:sldChg chg="del">
        <pc:chgData name="Christoph Koch" userId="f164dac4-6b6a-4cb2-963a-0fda23d53287" providerId="ADAL" clId="{CB69BFCC-36EF-4B25-A397-A1BA062FA0C3}" dt="2024-04-04T12:49:13.055" v="0" actId="47"/>
        <pc:sldMkLst>
          <pc:docMk/>
          <pc:sldMk cId="3768275201" sldId="568"/>
        </pc:sldMkLst>
      </pc:sldChg>
      <pc:sldChg chg="del">
        <pc:chgData name="Christoph Koch" userId="f164dac4-6b6a-4cb2-963a-0fda23d53287" providerId="ADAL" clId="{CB69BFCC-36EF-4B25-A397-A1BA062FA0C3}" dt="2024-04-04T12:49:13.055" v="0" actId="47"/>
        <pc:sldMkLst>
          <pc:docMk/>
          <pc:sldMk cId="1573974229" sldId="570"/>
        </pc:sldMkLst>
      </pc:sldChg>
      <pc:sldChg chg="del">
        <pc:chgData name="Christoph Koch" userId="f164dac4-6b6a-4cb2-963a-0fda23d53287" providerId="ADAL" clId="{CB69BFCC-36EF-4B25-A397-A1BA062FA0C3}" dt="2024-04-04T12:49:13.055" v="0" actId="47"/>
        <pc:sldMkLst>
          <pc:docMk/>
          <pc:sldMk cId="1196644627" sldId="571"/>
        </pc:sldMkLst>
      </pc:sldChg>
      <pc:sldChg chg="del">
        <pc:chgData name="Christoph Koch" userId="f164dac4-6b6a-4cb2-963a-0fda23d53287" providerId="ADAL" clId="{CB69BFCC-36EF-4B25-A397-A1BA062FA0C3}" dt="2024-04-04T12:49:13.055" v="0" actId="47"/>
        <pc:sldMkLst>
          <pc:docMk/>
          <pc:sldMk cId="564980479" sldId="575"/>
        </pc:sldMkLst>
      </pc:sldChg>
      <pc:sldChg chg="del">
        <pc:chgData name="Christoph Koch" userId="f164dac4-6b6a-4cb2-963a-0fda23d53287" providerId="ADAL" clId="{CB69BFCC-36EF-4B25-A397-A1BA062FA0C3}" dt="2024-04-04T12:49:13.055" v="0" actId="47"/>
        <pc:sldMkLst>
          <pc:docMk/>
          <pc:sldMk cId="3438001683" sldId="596"/>
        </pc:sldMkLst>
      </pc:sldChg>
      <pc:sldChg chg="del">
        <pc:chgData name="Christoph Koch" userId="f164dac4-6b6a-4cb2-963a-0fda23d53287" providerId="ADAL" clId="{CB69BFCC-36EF-4B25-A397-A1BA062FA0C3}" dt="2024-04-04T12:49:13.055" v="0" actId="47"/>
        <pc:sldMkLst>
          <pc:docMk/>
          <pc:sldMk cId="3161953315" sldId="598"/>
        </pc:sldMkLst>
      </pc:sldChg>
      <pc:sldChg chg="del">
        <pc:chgData name="Christoph Koch" userId="f164dac4-6b6a-4cb2-963a-0fda23d53287" providerId="ADAL" clId="{CB69BFCC-36EF-4B25-A397-A1BA062FA0C3}" dt="2024-04-04T12:49:13.055" v="0" actId="47"/>
        <pc:sldMkLst>
          <pc:docMk/>
          <pc:sldMk cId="0" sldId="603"/>
        </pc:sldMkLst>
      </pc:sldChg>
      <pc:sldChg chg="del">
        <pc:chgData name="Christoph Koch" userId="f164dac4-6b6a-4cb2-963a-0fda23d53287" providerId="ADAL" clId="{CB69BFCC-36EF-4B25-A397-A1BA062FA0C3}" dt="2024-04-04T12:49:13.055" v="0" actId="47"/>
        <pc:sldMkLst>
          <pc:docMk/>
          <pc:sldMk cId="3268234188" sldId="604"/>
        </pc:sldMkLst>
      </pc:sldChg>
      <pc:sldChg chg="del">
        <pc:chgData name="Christoph Koch" userId="f164dac4-6b6a-4cb2-963a-0fda23d53287" providerId="ADAL" clId="{CB69BFCC-36EF-4B25-A397-A1BA062FA0C3}" dt="2024-04-04T12:49:13.055" v="0" actId="47"/>
        <pc:sldMkLst>
          <pc:docMk/>
          <pc:sldMk cId="2504779234" sldId="605"/>
        </pc:sldMkLst>
      </pc:sldChg>
      <pc:sldChg chg="del">
        <pc:chgData name="Christoph Koch" userId="f164dac4-6b6a-4cb2-963a-0fda23d53287" providerId="ADAL" clId="{CB69BFCC-36EF-4B25-A397-A1BA062FA0C3}" dt="2024-04-04T12:49:13.055" v="0" actId="47"/>
        <pc:sldMkLst>
          <pc:docMk/>
          <pc:sldMk cId="684130786" sldId="606"/>
        </pc:sldMkLst>
      </pc:sldChg>
      <pc:sldChg chg="del">
        <pc:chgData name="Christoph Koch" userId="f164dac4-6b6a-4cb2-963a-0fda23d53287" providerId="ADAL" clId="{CB69BFCC-36EF-4B25-A397-A1BA062FA0C3}" dt="2024-04-04T12:49:13.055" v="0" actId="47"/>
        <pc:sldMkLst>
          <pc:docMk/>
          <pc:sldMk cId="444434031" sldId="607"/>
        </pc:sldMkLst>
      </pc:sldChg>
      <pc:sldChg chg="del">
        <pc:chgData name="Christoph Koch" userId="f164dac4-6b6a-4cb2-963a-0fda23d53287" providerId="ADAL" clId="{CB69BFCC-36EF-4B25-A397-A1BA062FA0C3}" dt="2024-04-04T12:49:13.055" v="0" actId="47"/>
        <pc:sldMkLst>
          <pc:docMk/>
          <pc:sldMk cId="2922334323" sldId="608"/>
        </pc:sldMkLst>
      </pc:sldChg>
      <pc:sldChg chg="del">
        <pc:chgData name="Christoph Koch" userId="f164dac4-6b6a-4cb2-963a-0fda23d53287" providerId="ADAL" clId="{CB69BFCC-36EF-4B25-A397-A1BA062FA0C3}" dt="2024-04-04T12:49:13.055" v="0" actId="47"/>
        <pc:sldMkLst>
          <pc:docMk/>
          <pc:sldMk cId="2143527469" sldId="609"/>
        </pc:sldMkLst>
      </pc:sldChg>
      <pc:sldChg chg="del">
        <pc:chgData name="Christoph Koch" userId="f164dac4-6b6a-4cb2-963a-0fda23d53287" providerId="ADAL" clId="{CB69BFCC-36EF-4B25-A397-A1BA062FA0C3}" dt="2024-04-04T12:49:13.055" v="0" actId="47"/>
        <pc:sldMkLst>
          <pc:docMk/>
          <pc:sldMk cId="2691211560" sldId="610"/>
        </pc:sldMkLst>
      </pc:sldChg>
      <pc:sldChg chg="del">
        <pc:chgData name="Christoph Koch" userId="f164dac4-6b6a-4cb2-963a-0fda23d53287" providerId="ADAL" clId="{CB69BFCC-36EF-4B25-A397-A1BA062FA0C3}" dt="2024-04-04T12:49:13.055" v="0" actId="47"/>
        <pc:sldMkLst>
          <pc:docMk/>
          <pc:sldMk cId="624590535" sldId="611"/>
        </pc:sldMkLst>
      </pc:sldChg>
      <pc:sldChg chg="del">
        <pc:chgData name="Christoph Koch" userId="f164dac4-6b6a-4cb2-963a-0fda23d53287" providerId="ADAL" clId="{CB69BFCC-36EF-4B25-A397-A1BA062FA0C3}" dt="2024-04-04T12:49:13.055" v="0" actId="47"/>
        <pc:sldMkLst>
          <pc:docMk/>
          <pc:sldMk cId="34631463" sldId="612"/>
        </pc:sldMkLst>
      </pc:sldChg>
      <pc:sldChg chg="del">
        <pc:chgData name="Christoph Koch" userId="f164dac4-6b6a-4cb2-963a-0fda23d53287" providerId="ADAL" clId="{CB69BFCC-36EF-4B25-A397-A1BA062FA0C3}" dt="2024-04-04T12:49:13.055" v="0" actId="47"/>
        <pc:sldMkLst>
          <pc:docMk/>
          <pc:sldMk cId="0" sldId="613"/>
        </pc:sldMkLst>
      </pc:sldChg>
      <pc:sldChg chg="del">
        <pc:chgData name="Christoph Koch" userId="f164dac4-6b6a-4cb2-963a-0fda23d53287" providerId="ADAL" clId="{CB69BFCC-36EF-4B25-A397-A1BA062FA0C3}" dt="2024-04-04T12:49:13.055" v="0" actId="47"/>
        <pc:sldMkLst>
          <pc:docMk/>
          <pc:sldMk cId="3054872812" sldId="614"/>
        </pc:sldMkLst>
      </pc:sldChg>
      <pc:sldChg chg="del">
        <pc:chgData name="Christoph Koch" userId="f164dac4-6b6a-4cb2-963a-0fda23d53287" providerId="ADAL" clId="{CB69BFCC-36EF-4B25-A397-A1BA062FA0C3}" dt="2024-04-04T12:49:13.055" v="0" actId="47"/>
        <pc:sldMkLst>
          <pc:docMk/>
          <pc:sldMk cId="0" sldId="615"/>
        </pc:sldMkLst>
      </pc:sldChg>
      <pc:sldChg chg="del">
        <pc:chgData name="Christoph Koch" userId="f164dac4-6b6a-4cb2-963a-0fda23d53287" providerId="ADAL" clId="{CB69BFCC-36EF-4B25-A397-A1BA062FA0C3}" dt="2024-04-04T12:49:13.055" v="0" actId="47"/>
        <pc:sldMkLst>
          <pc:docMk/>
          <pc:sldMk cId="1617656685" sldId="616"/>
        </pc:sldMkLst>
      </pc:sldChg>
      <pc:sldChg chg="del">
        <pc:chgData name="Christoph Koch" userId="f164dac4-6b6a-4cb2-963a-0fda23d53287" providerId="ADAL" clId="{CB69BFCC-36EF-4B25-A397-A1BA062FA0C3}" dt="2024-04-04T12:49:13.055" v="0" actId="47"/>
        <pc:sldMkLst>
          <pc:docMk/>
          <pc:sldMk cId="1347521425" sldId="617"/>
        </pc:sldMkLst>
      </pc:sldChg>
      <pc:sldChg chg="del">
        <pc:chgData name="Christoph Koch" userId="f164dac4-6b6a-4cb2-963a-0fda23d53287" providerId="ADAL" clId="{CB69BFCC-36EF-4B25-A397-A1BA062FA0C3}" dt="2024-04-04T12:49:13.055" v="0" actId="47"/>
        <pc:sldMkLst>
          <pc:docMk/>
          <pc:sldMk cId="0" sldId="618"/>
        </pc:sldMkLst>
      </pc:sldChg>
      <pc:sldChg chg="del">
        <pc:chgData name="Christoph Koch" userId="f164dac4-6b6a-4cb2-963a-0fda23d53287" providerId="ADAL" clId="{CB69BFCC-36EF-4B25-A397-A1BA062FA0C3}" dt="2024-04-04T12:49:13.055" v="0" actId="47"/>
        <pc:sldMkLst>
          <pc:docMk/>
          <pc:sldMk cId="2298827513" sldId="619"/>
        </pc:sldMkLst>
      </pc:sldChg>
      <pc:sldChg chg="del">
        <pc:chgData name="Christoph Koch" userId="f164dac4-6b6a-4cb2-963a-0fda23d53287" providerId="ADAL" clId="{CB69BFCC-36EF-4B25-A397-A1BA062FA0C3}" dt="2024-04-04T12:49:13.055" v="0" actId="47"/>
        <pc:sldMkLst>
          <pc:docMk/>
          <pc:sldMk cId="1106824008" sldId="620"/>
        </pc:sldMkLst>
      </pc:sldChg>
      <pc:sldChg chg="del">
        <pc:chgData name="Christoph Koch" userId="f164dac4-6b6a-4cb2-963a-0fda23d53287" providerId="ADAL" clId="{CB69BFCC-36EF-4B25-A397-A1BA062FA0C3}" dt="2024-04-04T12:49:13.055" v="0" actId="47"/>
        <pc:sldMkLst>
          <pc:docMk/>
          <pc:sldMk cId="3299711778" sldId="621"/>
        </pc:sldMkLst>
      </pc:sldChg>
      <pc:sldChg chg="del">
        <pc:chgData name="Christoph Koch" userId="f164dac4-6b6a-4cb2-963a-0fda23d53287" providerId="ADAL" clId="{CB69BFCC-36EF-4B25-A397-A1BA062FA0C3}" dt="2024-04-04T12:49:13.055" v="0" actId="47"/>
        <pc:sldMkLst>
          <pc:docMk/>
          <pc:sldMk cId="1409043492" sldId="622"/>
        </pc:sldMkLst>
      </pc:sldChg>
      <pc:sldChg chg="del">
        <pc:chgData name="Christoph Koch" userId="f164dac4-6b6a-4cb2-963a-0fda23d53287" providerId="ADAL" clId="{CB69BFCC-36EF-4B25-A397-A1BA062FA0C3}" dt="2024-04-04T12:49:13.055" v="0" actId="47"/>
        <pc:sldMkLst>
          <pc:docMk/>
          <pc:sldMk cId="713036017" sldId="623"/>
        </pc:sldMkLst>
      </pc:sldChg>
      <pc:sldChg chg="del">
        <pc:chgData name="Christoph Koch" userId="f164dac4-6b6a-4cb2-963a-0fda23d53287" providerId="ADAL" clId="{CB69BFCC-36EF-4B25-A397-A1BA062FA0C3}" dt="2024-04-04T12:49:13.055" v="0" actId="47"/>
        <pc:sldMkLst>
          <pc:docMk/>
          <pc:sldMk cId="3530885189" sldId="624"/>
        </pc:sldMkLst>
      </pc:sldChg>
      <pc:sldChg chg="del">
        <pc:chgData name="Christoph Koch" userId="f164dac4-6b6a-4cb2-963a-0fda23d53287" providerId="ADAL" clId="{CB69BFCC-36EF-4B25-A397-A1BA062FA0C3}" dt="2024-04-04T12:49:13.055" v="0" actId="47"/>
        <pc:sldMkLst>
          <pc:docMk/>
          <pc:sldMk cId="399175033" sldId="625"/>
        </pc:sldMkLst>
      </pc:sldChg>
      <pc:sldChg chg="del">
        <pc:chgData name="Christoph Koch" userId="f164dac4-6b6a-4cb2-963a-0fda23d53287" providerId="ADAL" clId="{CB69BFCC-36EF-4B25-A397-A1BA062FA0C3}" dt="2024-04-04T12:49:13.055" v="0" actId="47"/>
        <pc:sldMkLst>
          <pc:docMk/>
          <pc:sldMk cId="622595774" sldId="626"/>
        </pc:sldMkLst>
      </pc:sldChg>
      <pc:sldChg chg="del">
        <pc:chgData name="Christoph Koch" userId="f164dac4-6b6a-4cb2-963a-0fda23d53287" providerId="ADAL" clId="{CB69BFCC-36EF-4B25-A397-A1BA062FA0C3}" dt="2024-04-04T12:49:13.055" v="0" actId="47"/>
        <pc:sldMkLst>
          <pc:docMk/>
          <pc:sldMk cId="246383365" sldId="627"/>
        </pc:sldMkLst>
      </pc:sldChg>
      <pc:sldChg chg="del">
        <pc:chgData name="Christoph Koch" userId="f164dac4-6b6a-4cb2-963a-0fda23d53287" providerId="ADAL" clId="{CB69BFCC-36EF-4B25-A397-A1BA062FA0C3}" dt="2024-04-04T12:49:13.055" v="0" actId="47"/>
        <pc:sldMkLst>
          <pc:docMk/>
          <pc:sldMk cId="4228230872" sldId="628"/>
        </pc:sldMkLst>
      </pc:sldChg>
      <pc:sldChg chg="del">
        <pc:chgData name="Christoph Koch" userId="f164dac4-6b6a-4cb2-963a-0fda23d53287" providerId="ADAL" clId="{CB69BFCC-36EF-4B25-A397-A1BA062FA0C3}" dt="2024-04-04T12:49:13.055" v="0" actId="47"/>
        <pc:sldMkLst>
          <pc:docMk/>
          <pc:sldMk cId="3576962507" sldId="629"/>
        </pc:sldMkLst>
      </pc:sldChg>
      <pc:sldChg chg="addSp delSp modSp mod">
        <pc:chgData name="Christoph Koch" userId="f164dac4-6b6a-4cb2-963a-0fda23d53287" providerId="ADAL" clId="{CB69BFCC-36EF-4B25-A397-A1BA062FA0C3}" dt="2024-04-04T15:16:00.433" v="3650" actId="1076"/>
        <pc:sldMkLst>
          <pc:docMk/>
          <pc:sldMk cId="1839493729" sldId="671"/>
        </pc:sldMkLst>
      </pc:sldChg>
      <pc:sldChg chg="modSp mod">
        <pc:chgData name="Christoph Koch" userId="f164dac4-6b6a-4cb2-963a-0fda23d53287" providerId="ADAL" clId="{CB69BFCC-36EF-4B25-A397-A1BA062FA0C3}" dt="2024-04-04T15:09:12.607" v="3595" actId="20577"/>
        <pc:sldMkLst>
          <pc:docMk/>
          <pc:sldMk cId="1069042704" sldId="809"/>
        </pc:sldMkLst>
      </pc:sldChg>
      <pc:sldChg chg="modSp mod">
        <pc:chgData name="Christoph Koch" userId="f164dac4-6b6a-4cb2-963a-0fda23d53287" providerId="ADAL" clId="{CB69BFCC-36EF-4B25-A397-A1BA062FA0C3}" dt="2024-04-04T14:39:38.976" v="3157" actId="20577"/>
        <pc:sldMkLst>
          <pc:docMk/>
          <pc:sldMk cId="1220693925" sldId="810"/>
        </pc:sldMkLst>
      </pc:sldChg>
      <pc:sldChg chg="delSp modSp mod">
        <pc:chgData name="Christoph Koch" userId="f164dac4-6b6a-4cb2-963a-0fda23d53287" providerId="ADAL" clId="{CB69BFCC-36EF-4B25-A397-A1BA062FA0C3}" dt="2024-04-04T14:47:47.853" v="3228" actId="1035"/>
        <pc:sldMkLst>
          <pc:docMk/>
          <pc:sldMk cId="1332576144" sldId="811"/>
        </pc:sldMkLst>
      </pc:sldChg>
      <pc:sldChg chg="del">
        <pc:chgData name="Christoph Koch" userId="f164dac4-6b6a-4cb2-963a-0fda23d53287" providerId="ADAL" clId="{CB69BFCC-36EF-4B25-A397-A1BA062FA0C3}" dt="2024-04-04T12:50:19.442" v="2" actId="47"/>
        <pc:sldMkLst>
          <pc:docMk/>
          <pc:sldMk cId="659536833" sldId="813"/>
        </pc:sldMkLst>
      </pc:sldChg>
      <pc:sldChg chg="modSp mod">
        <pc:chgData name="Christoph Koch" userId="f164dac4-6b6a-4cb2-963a-0fda23d53287" providerId="ADAL" clId="{CB69BFCC-36EF-4B25-A397-A1BA062FA0C3}" dt="2024-04-04T15:25:39.587" v="3797" actId="20577"/>
        <pc:sldMkLst>
          <pc:docMk/>
          <pc:sldMk cId="912682728" sldId="823"/>
        </pc:sldMkLst>
      </pc:sldChg>
      <pc:sldChg chg="modSp new mod">
        <pc:chgData name="Christoph Koch" userId="f164dac4-6b6a-4cb2-963a-0fda23d53287" providerId="ADAL" clId="{CB69BFCC-36EF-4B25-A397-A1BA062FA0C3}" dt="2024-04-04T14:54:12.940" v="3310" actId="255"/>
        <pc:sldMkLst>
          <pc:docMk/>
          <pc:sldMk cId="1468044210" sldId="835"/>
        </pc:sldMkLst>
      </pc:sldChg>
      <pc:sldChg chg="modSp new mod">
        <pc:chgData name="Christoph Koch" userId="f164dac4-6b6a-4cb2-963a-0fda23d53287" providerId="ADAL" clId="{CB69BFCC-36EF-4B25-A397-A1BA062FA0C3}" dt="2024-04-04T14:54:25.100" v="3313" actId="255"/>
        <pc:sldMkLst>
          <pc:docMk/>
          <pc:sldMk cId="3732094811" sldId="836"/>
        </pc:sldMkLst>
      </pc:sldChg>
      <pc:sldChg chg="addSp delSp modSp new mod">
        <pc:chgData name="Christoph Koch" userId="f164dac4-6b6a-4cb2-963a-0fda23d53287" providerId="ADAL" clId="{CB69BFCC-36EF-4B25-A397-A1BA062FA0C3}" dt="2024-04-04T14:55:24.981" v="3341" actId="22"/>
        <pc:sldMkLst>
          <pc:docMk/>
          <pc:sldMk cId="1385880933" sldId="837"/>
        </pc:sldMkLst>
      </pc:sldChg>
      <pc:sldChg chg="modSp new mod">
        <pc:chgData name="Christoph Koch" userId="f164dac4-6b6a-4cb2-963a-0fda23d53287" providerId="ADAL" clId="{CB69BFCC-36EF-4B25-A397-A1BA062FA0C3}" dt="2024-04-04T14:56:03.840" v="3370" actId="255"/>
        <pc:sldMkLst>
          <pc:docMk/>
          <pc:sldMk cId="2189245330" sldId="838"/>
        </pc:sldMkLst>
      </pc:sldChg>
      <pc:sldChg chg="addSp delSp modSp new mod">
        <pc:chgData name="Christoph Koch" userId="f164dac4-6b6a-4cb2-963a-0fda23d53287" providerId="ADAL" clId="{CB69BFCC-36EF-4B25-A397-A1BA062FA0C3}" dt="2024-04-04T14:59:54.173" v="3437" actId="1076"/>
        <pc:sldMkLst>
          <pc:docMk/>
          <pc:sldMk cId="3064577254" sldId="839"/>
        </pc:sldMkLst>
      </pc:sldChg>
      <pc:sldChg chg="modSp new mod">
        <pc:chgData name="Christoph Koch" userId="f164dac4-6b6a-4cb2-963a-0fda23d53287" providerId="ADAL" clId="{CB69BFCC-36EF-4B25-A397-A1BA062FA0C3}" dt="2024-04-04T15:19:21.512" v="3675" actId="255"/>
        <pc:sldMkLst>
          <pc:docMk/>
          <pc:sldMk cId="3070499011" sldId="841"/>
        </pc:sldMkLst>
      </pc:sldChg>
      <pc:sldChg chg="addSp delSp modSp new mod">
        <pc:chgData name="Christoph Koch" userId="f164dac4-6b6a-4cb2-963a-0fda23d53287" providerId="ADAL" clId="{CB69BFCC-36EF-4B25-A397-A1BA062FA0C3}" dt="2024-04-04T15:24:03.695" v="3745" actId="1076"/>
        <pc:sldMkLst>
          <pc:docMk/>
          <pc:sldMk cId="680934930" sldId="842"/>
        </pc:sldMkLst>
      </pc:sldChg>
      <pc:sldMasterChg chg="del delSldLayout">
        <pc:chgData name="Christoph Koch" userId="f164dac4-6b6a-4cb2-963a-0fda23d53287" providerId="ADAL" clId="{CB69BFCC-36EF-4B25-A397-A1BA062FA0C3}" dt="2024-04-04T12:49:13.055" v="0" actId="47"/>
        <pc:sldMasterMkLst>
          <pc:docMk/>
          <pc:sldMasterMk cId="65775633" sldId="2147483660"/>
        </pc:sldMasterMkLst>
        <pc:sldLayoutChg chg="del">
          <pc:chgData name="Christoph Koch" userId="f164dac4-6b6a-4cb2-963a-0fda23d53287" providerId="ADAL" clId="{CB69BFCC-36EF-4B25-A397-A1BA062FA0C3}" dt="2024-04-04T12:49:13.055" v="0" actId="47"/>
          <pc:sldLayoutMkLst>
            <pc:docMk/>
            <pc:sldMasterMk cId="65775633" sldId="2147483660"/>
            <pc:sldLayoutMk cId="1809611897" sldId="2147483661"/>
          </pc:sldLayoutMkLst>
        </pc:sldLayoutChg>
        <pc:sldLayoutChg chg="del">
          <pc:chgData name="Christoph Koch" userId="f164dac4-6b6a-4cb2-963a-0fda23d53287" providerId="ADAL" clId="{CB69BFCC-36EF-4B25-A397-A1BA062FA0C3}" dt="2024-04-04T12:49:13.055" v="0" actId="47"/>
          <pc:sldLayoutMkLst>
            <pc:docMk/>
            <pc:sldMasterMk cId="65775633" sldId="2147483660"/>
            <pc:sldLayoutMk cId="2244060436" sldId="2147483662"/>
          </pc:sldLayoutMkLst>
        </pc:sldLayoutChg>
        <pc:sldLayoutChg chg="del">
          <pc:chgData name="Christoph Koch" userId="f164dac4-6b6a-4cb2-963a-0fda23d53287" providerId="ADAL" clId="{CB69BFCC-36EF-4B25-A397-A1BA062FA0C3}" dt="2024-04-04T12:49:13.055" v="0" actId="47"/>
          <pc:sldLayoutMkLst>
            <pc:docMk/>
            <pc:sldMasterMk cId="65775633" sldId="2147483660"/>
            <pc:sldLayoutMk cId="3686395002" sldId="2147483663"/>
          </pc:sldLayoutMkLst>
        </pc:sldLayoutChg>
        <pc:sldLayoutChg chg="del">
          <pc:chgData name="Christoph Koch" userId="f164dac4-6b6a-4cb2-963a-0fda23d53287" providerId="ADAL" clId="{CB69BFCC-36EF-4B25-A397-A1BA062FA0C3}" dt="2024-04-04T12:49:13.055" v="0" actId="47"/>
          <pc:sldLayoutMkLst>
            <pc:docMk/>
            <pc:sldMasterMk cId="65775633" sldId="2147483660"/>
            <pc:sldLayoutMk cId="1996186232" sldId="2147483664"/>
          </pc:sldLayoutMkLst>
        </pc:sldLayoutChg>
        <pc:sldLayoutChg chg="del">
          <pc:chgData name="Christoph Koch" userId="f164dac4-6b6a-4cb2-963a-0fda23d53287" providerId="ADAL" clId="{CB69BFCC-36EF-4B25-A397-A1BA062FA0C3}" dt="2024-04-04T12:49:13.055" v="0" actId="47"/>
          <pc:sldLayoutMkLst>
            <pc:docMk/>
            <pc:sldMasterMk cId="65775633" sldId="2147483660"/>
            <pc:sldLayoutMk cId="133604887" sldId="2147483665"/>
          </pc:sldLayoutMkLst>
        </pc:sldLayoutChg>
        <pc:sldLayoutChg chg="del">
          <pc:chgData name="Christoph Koch" userId="f164dac4-6b6a-4cb2-963a-0fda23d53287" providerId="ADAL" clId="{CB69BFCC-36EF-4B25-A397-A1BA062FA0C3}" dt="2024-04-04T12:49:13.055" v="0" actId="47"/>
          <pc:sldLayoutMkLst>
            <pc:docMk/>
            <pc:sldMasterMk cId="65775633" sldId="2147483660"/>
            <pc:sldLayoutMk cId="3974848375" sldId="2147483666"/>
          </pc:sldLayoutMkLst>
        </pc:sldLayoutChg>
        <pc:sldLayoutChg chg="del">
          <pc:chgData name="Christoph Koch" userId="f164dac4-6b6a-4cb2-963a-0fda23d53287" providerId="ADAL" clId="{CB69BFCC-36EF-4B25-A397-A1BA062FA0C3}" dt="2024-04-04T12:49:13.055" v="0" actId="47"/>
          <pc:sldLayoutMkLst>
            <pc:docMk/>
            <pc:sldMasterMk cId="65775633" sldId="2147483660"/>
            <pc:sldLayoutMk cId="1402178857" sldId="2147483667"/>
          </pc:sldLayoutMkLst>
        </pc:sldLayoutChg>
      </pc:sldMasterChg>
      <pc:sldMasterChg chg="del delSldLayout">
        <pc:chgData name="Christoph Koch" userId="f164dac4-6b6a-4cb2-963a-0fda23d53287" providerId="ADAL" clId="{CB69BFCC-36EF-4B25-A397-A1BA062FA0C3}" dt="2024-04-04T12:49:13.055" v="0" actId="47"/>
        <pc:sldMasterMkLst>
          <pc:docMk/>
          <pc:sldMasterMk cId="789261286" sldId="2147483668"/>
        </pc:sldMasterMkLst>
        <pc:sldLayoutChg chg="del">
          <pc:chgData name="Christoph Koch" userId="f164dac4-6b6a-4cb2-963a-0fda23d53287" providerId="ADAL" clId="{CB69BFCC-36EF-4B25-A397-A1BA062FA0C3}" dt="2024-04-04T12:49:13.055" v="0" actId="47"/>
          <pc:sldLayoutMkLst>
            <pc:docMk/>
            <pc:sldMasterMk cId="789261286" sldId="2147483668"/>
            <pc:sldLayoutMk cId="3498561971" sldId="2147483669"/>
          </pc:sldLayoutMkLst>
        </pc:sldLayoutChg>
      </pc:sldMasterChg>
    </pc:docChg>
  </pc:docChgLst>
  <pc:docChgLst>
    <pc:chgData name="Mathias Brugger" userId="c848a0cf-834d-4f7d-974f-9198670adfd9" providerId="ADAL" clId="{1E662573-07A3-40BA-82FE-65BB0DBD672F}"/>
    <pc:docChg chg="undo custSel addSld delSld modSld modMainMaster">
      <pc:chgData name="Mathias Brugger" userId="c848a0cf-834d-4f7d-974f-9198670adfd9" providerId="ADAL" clId="{1E662573-07A3-40BA-82FE-65BB0DBD672F}" dt="2023-10-02T14:37:17.730" v="956" actId="20577"/>
      <pc:docMkLst>
        <pc:docMk/>
      </pc:docMkLst>
      <pc:sldChg chg="modSp mod">
        <pc:chgData name="Mathias Brugger" userId="c848a0cf-834d-4f7d-974f-9198670adfd9" providerId="ADAL" clId="{1E662573-07A3-40BA-82FE-65BB0DBD672F}" dt="2023-10-02T13:11:36.468" v="68" actId="20577"/>
        <pc:sldMkLst>
          <pc:docMk/>
          <pc:sldMk cId="3191679238" sldId="272"/>
        </pc:sldMkLst>
      </pc:sldChg>
      <pc:sldChg chg="modSp mod">
        <pc:chgData name="Mathias Brugger" userId="c848a0cf-834d-4f7d-974f-9198670adfd9" providerId="ADAL" clId="{1E662573-07A3-40BA-82FE-65BB0DBD672F}" dt="2023-10-02T13:06:28.751" v="31" actId="20577"/>
        <pc:sldMkLst>
          <pc:docMk/>
          <pc:sldMk cId="746507337" sldId="276"/>
        </pc:sldMkLst>
      </pc:sldChg>
      <pc:sldChg chg="modSp mod">
        <pc:chgData name="Mathias Brugger" userId="c848a0cf-834d-4f7d-974f-9198670adfd9" providerId="ADAL" clId="{1E662573-07A3-40BA-82FE-65BB0DBD672F}" dt="2023-10-02T13:19:05.461" v="515"/>
        <pc:sldMkLst>
          <pc:docMk/>
          <pc:sldMk cId="3372839497" sldId="280"/>
        </pc:sldMkLst>
      </pc:sldChg>
      <pc:sldChg chg="modSp mod">
        <pc:chgData name="Mathias Brugger" userId="c848a0cf-834d-4f7d-974f-9198670adfd9" providerId="ADAL" clId="{1E662573-07A3-40BA-82FE-65BB0DBD672F}" dt="2023-10-02T13:19:05.461" v="515"/>
        <pc:sldMkLst>
          <pc:docMk/>
          <pc:sldMk cId="1406339211" sldId="281"/>
        </pc:sldMkLst>
      </pc:sldChg>
      <pc:sldChg chg="del">
        <pc:chgData name="Mathias Brugger" userId="c848a0cf-834d-4f7d-974f-9198670adfd9" providerId="ADAL" clId="{1E662573-07A3-40BA-82FE-65BB0DBD672F}" dt="2023-10-02T13:35:53.023" v="517" actId="47"/>
        <pc:sldMkLst>
          <pc:docMk/>
          <pc:sldMk cId="0" sldId="283"/>
        </pc:sldMkLst>
      </pc:sldChg>
      <pc:sldChg chg="del">
        <pc:chgData name="Mathias Brugger" userId="c848a0cf-834d-4f7d-974f-9198670adfd9" providerId="ADAL" clId="{1E662573-07A3-40BA-82FE-65BB0DBD672F}" dt="2023-10-02T13:11:18.311" v="62" actId="47"/>
        <pc:sldMkLst>
          <pc:docMk/>
          <pc:sldMk cId="933099596" sldId="284"/>
        </pc:sldMkLst>
      </pc:sldChg>
      <pc:sldChg chg="add del">
        <pc:chgData name="Mathias Brugger" userId="c848a0cf-834d-4f7d-974f-9198670adfd9" providerId="ADAL" clId="{1E662573-07A3-40BA-82FE-65BB0DBD672F}" dt="2023-10-02T13:11:28.209" v="64"/>
        <pc:sldMkLst>
          <pc:docMk/>
          <pc:sldMk cId="2241292459" sldId="285"/>
        </pc:sldMkLst>
      </pc:sldChg>
      <pc:sldChg chg="modSp mod">
        <pc:chgData name="Mathias Brugger" userId="c848a0cf-834d-4f7d-974f-9198670adfd9" providerId="ADAL" clId="{1E662573-07A3-40BA-82FE-65BB0DBD672F}" dt="2023-10-02T13:49:14.031" v="528" actId="27918"/>
        <pc:sldMkLst>
          <pc:docMk/>
          <pc:sldMk cId="0" sldId="289"/>
        </pc:sldMkLst>
      </pc:sldChg>
      <pc:sldChg chg="modSp del">
        <pc:chgData name="Mathias Brugger" userId="c848a0cf-834d-4f7d-974f-9198670adfd9" providerId="ADAL" clId="{1E662573-07A3-40BA-82FE-65BB0DBD672F}" dt="2023-10-02T13:53:14.837" v="572" actId="47"/>
        <pc:sldMkLst>
          <pc:docMk/>
          <pc:sldMk cId="150497580" sldId="295"/>
        </pc:sldMkLst>
      </pc:sldChg>
      <pc:sldChg chg="modSp del">
        <pc:chgData name="Mathias Brugger" userId="c848a0cf-834d-4f7d-974f-9198670adfd9" providerId="ADAL" clId="{1E662573-07A3-40BA-82FE-65BB0DBD672F}" dt="2023-10-02T13:58:53.248" v="644" actId="47"/>
        <pc:sldMkLst>
          <pc:docMk/>
          <pc:sldMk cId="0" sldId="301"/>
        </pc:sldMkLst>
      </pc:sldChg>
      <pc:sldChg chg="modSp mod">
        <pc:chgData name="Mathias Brugger" userId="c848a0cf-834d-4f7d-974f-9198670adfd9" providerId="ADAL" clId="{1E662573-07A3-40BA-82FE-65BB0DBD672F}" dt="2023-10-02T13:19:05.461" v="515"/>
        <pc:sldMkLst>
          <pc:docMk/>
          <pc:sldMk cId="1367937440" sldId="354"/>
        </pc:sldMkLst>
      </pc:sldChg>
      <pc:sldChg chg="addSp delSp modSp">
        <pc:chgData name="Mathias Brugger" userId="c848a0cf-834d-4f7d-974f-9198670adfd9" providerId="ADAL" clId="{1E662573-07A3-40BA-82FE-65BB0DBD672F}" dt="2023-10-02T14:04:08.389" v="718" actId="167"/>
        <pc:sldMkLst>
          <pc:docMk/>
          <pc:sldMk cId="3782106405" sldId="383"/>
        </pc:sldMkLst>
      </pc:sldChg>
      <pc:sldChg chg="modSp del">
        <pc:chgData name="Mathias Brugger" userId="c848a0cf-834d-4f7d-974f-9198670adfd9" providerId="ADAL" clId="{1E662573-07A3-40BA-82FE-65BB0DBD672F}" dt="2023-10-02T13:59:58.946" v="664" actId="47"/>
        <pc:sldMkLst>
          <pc:docMk/>
          <pc:sldMk cId="1786120752" sldId="465"/>
        </pc:sldMkLst>
      </pc:sldChg>
      <pc:sldChg chg="modSp del">
        <pc:chgData name="Mathias Brugger" userId="c848a0cf-834d-4f7d-974f-9198670adfd9" providerId="ADAL" clId="{1E662573-07A3-40BA-82FE-65BB0DBD672F}" dt="2023-10-02T13:59:30.592" v="647" actId="47"/>
        <pc:sldMkLst>
          <pc:docMk/>
          <pc:sldMk cId="2259845088" sldId="480"/>
        </pc:sldMkLst>
      </pc:sldChg>
      <pc:sldChg chg="del">
        <pc:chgData name="Mathias Brugger" userId="c848a0cf-834d-4f7d-974f-9198670adfd9" providerId="ADAL" clId="{1E662573-07A3-40BA-82FE-65BB0DBD672F}" dt="2023-10-02T13:50:56.787" v="534" actId="47"/>
        <pc:sldMkLst>
          <pc:docMk/>
          <pc:sldMk cId="3158016911" sldId="482"/>
        </pc:sldMkLst>
      </pc:sldChg>
      <pc:sldChg chg="del">
        <pc:chgData name="Mathias Brugger" userId="c848a0cf-834d-4f7d-974f-9198670adfd9" providerId="ADAL" clId="{1E662573-07A3-40BA-82FE-65BB0DBD672F}" dt="2023-10-02T13:53:27.695" v="574" actId="47"/>
        <pc:sldMkLst>
          <pc:docMk/>
          <pc:sldMk cId="210431308" sldId="483"/>
        </pc:sldMkLst>
      </pc:sldChg>
      <pc:sldChg chg="addSp delSp modSp mod">
        <pc:chgData name="Mathias Brugger" userId="c848a0cf-834d-4f7d-974f-9198670adfd9" providerId="ADAL" clId="{1E662573-07A3-40BA-82FE-65BB0DBD672F}" dt="2023-10-02T13:52:14.266" v="547" actId="14100"/>
        <pc:sldMkLst>
          <pc:docMk/>
          <pc:sldMk cId="3194541656" sldId="507"/>
        </pc:sldMkLst>
      </pc:sldChg>
      <pc:sldChg chg="del">
        <pc:chgData name="Mathias Brugger" userId="c848a0cf-834d-4f7d-974f-9198670adfd9" providerId="ADAL" clId="{1E662573-07A3-40BA-82FE-65BB0DBD672F}" dt="2023-10-02T13:54:15.083" v="582" actId="47"/>
        <pc:sldMkLst>
          <pc:docMk/>
          <pc:sldMk cId="3456164552" sldId="511"/>
        </pc:sldMkLst>
      </pc:sldChg>
      <pc:sldChg chg="addSp delSp modSp mod">
        <pc:chgData name="Mathias Brugger" userId="c848a0cf-834d-4f7d-974f-9198670adfd9" providerId="ADAL" clId="{1E662573-07A3-40BA-82FE-65BB0DBD672F}" dt="2023-10-02T13:56:13.839" v="601" actId="207"/>
        <pc:sldMkLst>
          <pc:docMk/>
          <pc:sldMk cId="2148859934" sldId="512"/>
        </pc:sldMkLst>
      </pc:sldChg>
      <pc:sldChg chg="modSp mod">
        <pc:chgData name="Mathias Brugger" userId="c848a0cf-834d-4f7d-974f-9198670adfd9" providerId="ADAL" clId="{1E662573-07A3-40BA-82FE-65BB0DBD672F}" dt="2023-10-02T13:57:12.966" v="610" actId="27918"/>
        <pc:sldMkLst>
          <pc:docMk/>
          <pc:sldMk cId="413152343" sldId="514"/>
        </pc:sldMkLst>
      </pc:sldChg>
      <pc:sldChg chg="del">
        <pc:chgData name="Mathias Brugger" userId="c848a0cf-834d-4f7d-974f-9198670adfd9" providerId="ADAL" clId="{1E662573-07A3-40BA-82FE-65BB0DBD672F}" dt="2023-10-02T13:57:49.742" v="612" actId="47"/>
        <pc:sldMkLst>
          <pc:docMk/>
          <pc:sldMk cId="1232852839" sldId="516"/>
        </pc:sldMkLst>
      </pc:sldChg>
      <pc:sldChg chg="addSp delSp modSp mod">
        <pc:chgData name="Mathias Brugger" userId="c848a0cf-834d-4f7d-974f-9198670adfd9" providerId="ADAL" clId="{1E662573-07A3-40BA-82FE-65BB0DBD672F}" dt="2023-10-02T14:01:02.020" v="680" actId="255"/>
        <pc:sldMkLst>
          <pc:docMk/>
          <pc:sldMk cId="1243282884" sldId="541"/>
        </pc:sldMkLst>
      </pc:sldChg>
      <pc:sldChg chg="addSp delSp modSp mod">
        <pc:chgData name="Mathias Brugger" userId="c848a0cf-834d-4f7d-974f-9198670adfd9" providerId="ADAL" clId="{1E662573-07A3-40BA-82FE-65BB0DBD672F}" dt="2023-10-02T14:01:46.114" v="687" actId="255"/>
        <pc:sldMkLst>
          <pc:docMk/>
          <pc:sldMk cId="603768005" sldId="542"/>
        </pc:sldMkLst>
      </pc:sldChg>
      <pc:sldChg chg="addSp delSp modSp mod">
        <pc:chgData name="Mathias Brugger" userId="c848a0cf-834d-4f7d-974f-9198670adfd9" providerId="ADAL" clId="{1E662573-07A3-40BA-82FE-65BB0DBD672F}" dt="2023-10-02T14:02:23.946" v="691" actId="255"/>
        <pc:sldMkLst>
          <pc:docMk/>
          <pc:sldMk cId="3677465139" sldId="544"/>
        </pc:sldMkLst>
      </pc:sldChg>
      <pc:sldChg chg="del">
        <pc:chgData name="Mathias Brugger" userId="c848a0cf-834d-4f7d-974f-9198670adfd9" providerId="ADAL" clId="{1E662573-07A3-40BA-82FE-65BB0DBD672F}" dt="2023-10-02T14:02:35.138" v="693" actId="47"/>
        <pc:sldMkLst>
          <pc:docMk/>
          <pc:sldMk cId="1058177898" sldId="545"/>
        </pc:sldMkLst>
      </pc:sldChg>
      <pc:sldChg chg="modSp del">
        <pc:chgData name="Mathias Brugger" userId="c848a0cf-834d-4f7d-974f-9198670adfd9" providerId="ADAL" clId="{1E662573-07A3-40BA-82FE-65BB0DBD672F}" dt="2023-10-02T14:02:49.898" v="696" actId="47"/>
        <pc:sldMkLst>
          <pc:docMk/>
          <pc:sldMk cId="76229667" sldId="550"/>
        </pc:sldMkLst>
      </pc:sldChg>
      <pc:sldChg chg="modSp del">
        <pc:chgData name="Mathias Brugger" userId="c848a0cf-834d-4f7d-974f-9198670adfd9" providerId="ADAL" clId="{1E662573-07A3-40BA-82FE-65BB0DBD672F}" dt="2023-10-02T14:03:28.353" v="709" actId="47"/>
        <pc:sldMkLst>
          <pc:docMk/>
          <pc:sldMk cId="1232941623" sldId="554"/>
        </pc:sldMkLst>
      </pc:sldChg>
      <pc:sldChg chg="modSp del">
        <pc:chgData name="Mathias Brugger" userId="c848a0cf-834d-4f7d-974f-9198670adfd9" providerId="ADAL" clId="{1E662573-07A3-40BA-82FE-65BB0DBD672F}" dt="2023-10-02T14:04:16.973" v="720" actId="47"/>
        <pc:sldMkLst>
          <pc:docMk/>
          <pc:sldMk cId="824826434" sldId="559"/>
        </pc:sldMkLst>
      </pc:sldChg>
      <pc:sldChg chg="modSp del">
        <pc:chgData name="Mathias Brugger" userId="c848a0cf-834d-4f7d-974f-9198670adfd9" providerId="ADAL" clId="{1E662573-07A3-40BA-82FE-65BB0DBD672F}" dt="2023-10-02T14:04:56.300" v="727" actId="47"/>
        <pc:sldMkLst>
          <pc:docMk/>
          <pc:sldMk cId="671174549" sldId="566"/>
        </pc:sldMkLst>
      </pc:sldChg>
      <pc:sldChg chg="addSp delSp modSp mod">
        <pc:chgData name="Mathias Brugger" userId="c848a0cf-834d-4f7d-974f-9198670adfd9" providerId="ADAL" clId="{1E662573-07A3-40BA-82FE-65BB0DBD672F}" dt="2023-10-02T14:05:49.694" v="737"/>
        <pc:sldMkLst>
          <pc:docMk/>
          <pc:sldMk cId="3768275201" sldId="568"/>
        </pc:sldMkLst>
      </pc:sldChg>
      <pc:sldChg chg="mod">
        <pc:chgData name="Mathias Brugger" userId="c848a0cf-834d-4f7d-974f-9198670adfd9" providerId="ADAL" clId="{1E662573-07A3-40BA-82FE-65BB0DBD672F}" dt="2023-10-02T14:16:00.106" v="767" actId="27918"/>
        <pc:sldMkLst>
          <pc:docMk/>
          <pc:sldMk cId="1573974229" sldId="570"/>
        </pc:sldMkLst>
      </pc:sldChg>
      <pc:sldChg chg="addSp delSp modSp add mod modTransition">
        <pc:chgData name="Mathias Brugger" userId="c848a0cf-834d-4f7d-974f-9198670adfd9" providerId="ADAL" clId="{1E662573-07A3-40BA-82FE-65BB0DBD672F}" dt="2023-10-02T14:13:32.845" v="757" actId="14100"/>
        <pc:sldMkLst>
          <pc:docMk/>
          <pc:sldMk cId="1196644627" sldId="571"/>
        </pc:sldMkLst>
      </pc:sldChg>
      <pc:sldChg chg="modSp del">
        <pc:chgData name="Mathias Brugger" userId="c848a0cf-834d-4f7d-974f-9198670adfd9" providerId="ADAL" clId="{1E662573-07A3-40BA-82FE-65BB0DBD672F}" dt="2023-10-02T14:16:20.638" v="769" actId="47"/>
        <pc:sldMkLst>
          <pc:docMk/>
          <pc:sldMk cId="1436739242" sldId="576"/>
        </pc:sldMkLst>
      </pc:sldChg>
      <pc:sldChg chg="modSp del">
        <pc:chgData name="Mathias Brugger" userId="c848a0cf-834d-4f7d-974f-9198670adfd9" providerId="ADAL" clId="{1E662573-07A3-40BA-82FE-65BB0DBD672F}" dt="2023-10-02T14:21:48.234" v="791" actId="47"/>
        <pc:sldMkLst>
          <pc:docMk/>
          <pc:sldMk cId="442749963" sldId="583"/>
        </pc:sldMkLst>
      </pc:sldChg>
      <pc:sldChg chg="modSp del">
        <pc:chgData name="Mathias Brugger" userId="c848a0cf-834d-4f7d-974f-9198670adfd9" providerId="ADAL" clId="{1E662573-07A3-40BA-82FE-65BB0DBD672F}" dt="2023-10-02T14:16:58.053" v="774" actId="47"/>
        <pc:sldMkLst>
          <pc:docMk/>
          <pc:sldMk cId="3342335219" sldId="587"/>
        </pc:sldMkLst>
      </pc:sldChg>
      <pc:sldChg chg="modSp add mod modTransition">
        <pc:chgData name="Mathias Brugger" userId="c848a0cf-834d-4f7d-974f-9198670adfd9" providerId="ADAL" clId="{1E662573-07A3-40BA-82FE-65BB0DBD672F}" dt="2023-10-02T13:58:05.661" v="634" actId="255"/>
        <pc:sldMkLst>
          <pc:docMk/>
          <pc:sldMk cId="3438001683" sldId="596"/>
        </pc:sldMkLst>
      </pc:sldChg>
      <pc:sldChg chg="modSp add mod modTransition">
        <pc:chgData name="Mathias Brugger" userId="c848a0cf-834d-4f7d-974f-9198670adfd9" providerId="ADAL" clId="{1E662573-07A3-40BA-82FE-65BB0DBD672F}" dt="2023-10-02T13:58:34.996" v="642" actId="255"/>
        <pc:sldMkLst>
          <pc:docMk/>
          <pc:sldMk cId="3161953315" sldId="598"/>
        </pc:sldMkLst>
      </pc:sldChg>
      <pc:sldChg chg="del">
        <pc:chgData name="Mathias Brugger" userId="c848a0cf-834d-4f7d-974f-9198670adfd9" providerId="ADAL" clId="{1E662573-07A3-40BA-82FE-65BB0DBD672F}" dt="2023-10-02T13:58:23.871" v="636" actId="47"/>
        <pc:sldMkLst>
          <pc:docMk/>
          <pc:sldMk cId="2529183650" sldId="602"/>
        </pc:sldMkLst>
      </pc:sldChg>
      <pc:sldChg chg="modSp">
        <pc:chgData name="Mathias Brugger" userId="c848a0cf-834d-4f7d-974f-9198670adfd9" providerId="ADAL" clId="{1E662573-07A3-40BA-82FE-65BB0DBD672F}" dt="2023-10-02T13:19:05.461" v="515"/>
        <pc:sldMkLst>
          <pc:docMk/>
          <pc:sldMk cId="0" sldId="603"/>
        </pc:sldMkLst>
      </pc:sldChg>
      <pc:sldChg chg="addSp delSp modSp mod">
        <pc:chgData name="Mathias Brugger" userId="c848a0cf-834d-4f7d-974f-9198670adfd9" providerId="ADAL" clId="{1E662573-07A3-40BA-82FE-65BB0DBD672F}" dt="2023-10-02T13:12:53.693" v="87" actId="478"/>
        <pc:sldMkLst>
          <pc:docMk/>
          <pc:sldMk cId="3268234188" sldId="604"/>
        </pc:sldMkLst>
      </pc:sldChg>
      <pc:sldChg chg="modSp mod">
        <pc:chgData name="Mathias Brugger" userId="c848a0cf-834d-4f7d-974f-9198670adfd9" providerId="ADAL" clId="{1E662573-07A3-40BA-82FE-65BB0DBD672F}" dt="2023-10-02T13:17:25.395" v="444" actId="20577"/>
        <pc:sldMkLst>
          <pc:docMk/>
          <pc:sldMk cId="2504779234" sldId="605"/>
        </pc:sldMkLst>
      </pc:sldChg>
      <pc:sldChg chg="modSp mod">
        <pc:chgData name="Mathias Brugger" userId="c848a0cf-834d-4f7d-974f-9198670adfd9" providerId="ADAL" clId="{1E662573-07A3-40BA-82FE-65BB0DBD672F}" dt="2023-10-02T13:17:59.694" v="451" actId="20577"/>
        <pc:sldMkLst>
          <pc:docMk/>
          <pc:sldMk cId="684130786" sldId="606"/>
        </pc:sldMkLst>
      </pc:sldChg>
      <pc:sldChg chg="modSp mod">
        <pc:chgData name="Mathias Brugger" userId="c848a0cf-834d-4f7d-974f-9198670adfd9" providerId="ADAL" clId="{1E662573-07A3-40BA-82FE-65BB0DBD672F}" dt="2023-10-02T13:17:09.783" v="442"/>
        <pc:sldMkLst>
          <pc:docMk/>
          <pc:sldMk cId="444434031" sldId="607"/>
        </pc:sldMkLst>
      </pc:sldChg>
      <pc:sldChg chg="addSp delSp modSp mod delAnim modAnim modNotesTx">
        <pc:chgData name="Mathias Brugger" userId="c848a0cf-834d-4f7d-974f-9198670adfd9" providerId="ADAL" clId="{1E662573-07A3-40BA-82FE-65BB0DBD672F}" dt="2023-10-02T14:37:17.730" v="956" actId="20577"/>
        <pc:sldMkLst>
          <pc:docMk/>
          <pc:sldMk cId="2922334323" sldId="608"/>
        </pc:sldMkLst>
      </pc:sldChg>
      <pc:sldChg chg="addSp delSp modSp mod">
        <pc:chgData name="Mathias Brugger" userId="c848a0cf-834d-4f7d-974f-9198670adfd9" providerId="ADAL" clId="{1E662573-07A3-40BA-82FE-65BB0DBD672F}" dt="2023-10-02T14:17:34.784" v="780" actId="167"/>
        <pc:sldMkLst>
          <pc:docMk/>
          <pc:sldMk cId="624590535" sldId="611"/>
        </pc:sldMkLst>
      </pc:sldChg>
      <pc:sldChg chg="add">
        <pc:chgData name="Mathias Brugger" userId="c848a0cf-834d-4f7d-974f-9198670adfd9" providerId="ADAL" clId="{1E662573-07A3-40BA-82FE-65BB0DBD672F}" dt="2023-10-02T13:11:16.449" v="61"/>
        <pc:sldMkLst>
          <pc:docMk/>
          <pc:sldMk cId="34631463" sldId="612"/>
        </pc:sldMkLst>
      </pc:sldChg>
      <pc:sldChg chg="addSp modSp add mod modTransition">
        <pc:chgData name="Mathias Brugger" userId="c848a0cf-834d-4f7d-974f-9198670adfd9" providerId="ADAL" clId="{1E662573-07A3-40BA-82FE-65BB0DBD672F}" dt="2023-10-02T13:36:08.549" v="519" actId="1076"/>
        <pc:sldMkLst>
          <pc:docMk/>
          <pc:sldMk cId="0" sldId="613"/>
        </pc:sldMkLst>
      </pc:sldChg>
      <pc:sldChg chg="delSp modSp add mod modTransition">
        <pc:chgData name="Mathias Brugger" userId="c848a0cf-834d-4f7d-974f-9198670adfd9" providerId="ADAL" clId="{1E662573-07A3-40BA-82FE-65BB0DBD672F}" dt="2023-10-02T13:51:27.667" v="536" actId="255"/>
        <pc:sldMkLst>
          <pc:docMk/>
          <pc:sldMk cId="3054872812" sldId="614"/>
        </pc:sldMkLst>
      </pc:sldChg>
      <pc:sldChg chg="modSp add mod modTransition">
        <pc:chgData name="Mathias Brugger" userId="c848a0cf-834d-4f7d-974f-9198670adfd9" providerId="ADAL" clId="{1E662573-07A3-40BA-82FE-65BB0DBD672F}" dt="2023-10-02T13:53:10.332" v="571" actId="403"/>
        <pc:sldMkLst>
          <pc:docMk/>
          <pc:sldMk cId="0" sldId="615"/>
        </pc:sldMkLst>
      </pc:sldChg>
      <pc:sldChg chg="addSp delSp modSp add mod modTransition">
        <pc:chgData name="Mathias Brugger" userId="c848a0cf-834d-4f7d-974f-9198670adfd9" providerId="ADAL" clId="{1E662573-07A3-40BA-82FE-65BB0DBD672F}" dt="2023-10-02T13:53:55.482" v="580" actId="1038"/>
        <pc:sldMkLst>
          <pc:docMk/>
          <pc:sldMk cId="1617656685" sldId="616"/>
        </pc:sldMkLst>
      </pc:sldChg>
      <pc:sldChg chg="modSp add modTransition">
        <pc:chgData name="Mathias Brugger" userId="c848a0cf-834d-4f7d-974f-9198670adfd9" providerId="ADAL" clId="{1E662573-07A3-40BA-82FE-65BB0DBD672F}" dt="2023-10-02T13:54:52.812" v="588" actId="255"/>
        <pc:sldMkLst>
          <pc:docMk/>
          <pc:sldMk cId="1347521425" sldId="617"/>
        </pc:sldMkLst>
      </pc:sldChg>
      <pc:sldChg chg="delSp add mod modTransition">
        <pc:chgData name="Mathias Brugger" userId="c848a0cf-834d-4f7d-974f-9198670adfd9" providerId="ADAL" clId="{1E662573-07A3-40BA-82FE-65BB0DBD672F}" dt="2023-10-02T13:59:08.600" v="645" actId="478"/>
        <pc:sldMkLst>
          <pc:docMk/>
          <pc:sldMk cId="0" sldId="618"/>
        </pc:sldMkLst>
      </pc:sldChg>
      <pc:sldChg chg="add modTransition">
        <pc:chgData name="Mathias Brugger" userId="c848a0cf-834d-4f7d-974f-9198670adfd9" providerId="ADAL" clId="{1E662573-07A3-40BA-82FE-65BB0DBD672F}" dt="2023-10-02T13:59:28.932" v="646"/>
        <pc:sldMkLst>
          <pc:docMk/>
          <pc:sldMk cId="2298827513" sldId="619"/>
        </pc:sldMkLst>
      </pc:sldChg>
      <pc:sldChg chg="modSp add mod modTransition">
        <pc:chgData name="Mathias Brugger" userId="c848a0cf-834d-4f7d-974f-9198670adfd9" providerId="ADAL" clId="{1E662573-07A3-40BA-82FE-65BB0DBD672F}" dt="2023-10-02T13:59:56.589" v="663" actId="255"/>
        <pc:sldMkLst>
          <pc:docMk/>
          <pc:sldMk cId="1106824008" sldId="620"/>
        </pc:sldMkLst>
      </pc:sldChg>
      <pc:sldChg chg="delSp modSp add mod modTransition">
        <pc:chgData name="Mathias Brugger" userId="c848a0cf-834d-4f7d-974f-9198670adfd9" providerId="ADAL" clId="{1E662573-07A3-40BA-82FE-65BB0DBD672F}" dt="2023-10-02T14:03:00.075" v="699" actId="1038"/>
        <pc:sldMkLst>
          <pc:docMk/>
          <pc:sldMk cId="3299711778" sldId="621"/>
        </pc:sldMkLst>
      </pc:sldChg>
      <pc:sldChg chg="delSp modSp add mod modTransition">
        <pc:chgData name="Mathias Brugger" userId="c848a0cf-834d-4f7d-974f-9198670adfd9" providerId="ADAL" clId="{1E662573-07A3-40BA-82FE-65BB0DBD672F}" dt="2023-10-02T14:03:45.515" v="714" actId="1037"/>
        <pc:sldMkLst>
          <pc:docMk/>
          <pc:sldMk cId="1409043492" sldId="622"/>
        </pc:sldMkLst>
      </pc:sldChg>
      <pc:sldChg chg="delSp modSp add mod modTransition">
        <pc:chgData name="Mathias Brugger" userId="c848a0cf-834d-4f7d-974f-9198670adfd9" providerId="ADAL" clId="{1E662573-07A3-40BA-82FE-65BB0DBD672F}" dt="2023-10-02T14:03:54.147" v="715" actId="478"/>
        <pc:sldMkLst>
          <pc:docMk/>
          <pc:sldMk cId="713036017" sldId="623"/>
        </pc:sldMkLst>
      </pc:sldChg>
      <pc:sldChg chg="delSp modSp add mod modTransition">
        <pc:chgData name="Mathias Brugger" userId="c848a0cf-834d-4f7d-974f-9198670adfd9" providerId="ADAL" clId="{1E662573-07A3-40BA-82FE-65BB0DBD672F}" dt="2023-10-02T14:04:40.141" v="725" actId="478"/>
        <pc:sldMkLst>
          <pc:docMk/>
          <pc:sldMk cId="3530885189" sldId="624"/>
        </pc:sldMkLst>
      </pc:sldChg>
      <pc:sldChg chg="delSp modSp add mod modTransition">
        <pc:chgData name="Mathias Brugger" userId="c848a0cf-834d-4f7d-974f-9198670adfd9" providerId="ADAL" clId="{1E662573-07A3-40BA-82FE-65BB0DBD672F}" dt="2023-10-02T14:05:06.988" v="729" actId="255"/>
        <pc:sldMkLst>
          <pc:docMk/>
          <pc:sldMk cId="399175033" sldId="625"/>
        </pc:sldMkLst>
      </pc:sldChg>
      <pc:sldChg chg="delSp modSp add mod modTransition">
        <pc:chgData name="Mathias Brugger" userId="c848a0cf-834d-4f7d-974f-9198670adfd9" providerId="ADAL" clId="{1E662573-07A3-40BA-82FE-65BB0DBD672F}" dt="2023-10-02T14:16:38.800" v="772" actId="255"/>
        <pc:sldMkLst>
          <pc:docMk/>
          <pc:sldMk cId="622595774" sldId="626"/>
        </pc:sldMkLst>
      </pc:sldChg>
      <pc:sldChg chg="delSp modSp add mod modTransition">
        <pc:chgData name="Mathias Brugger" userId="c848a0cf-834d-4f7d-974f-9198670adfd9" providerId="ADAL" clId="{1E662573-07A3-40BA-82FE-65BB0DBD672F}" dt="2023-10-02T14:17:13.769" v="776" actId="255"/>
        <pc:sldMkLst>
          <pc:docMk/>
          <pc:sldMk cId="246383365" sldId="627"/>
        </pc:sldMkLst>
      </pc:sldChg>
      <pc:sldChg chg="delSp modSp add mod delAnim">
        <pc:chgData name="Mathias Brugger" userId="c848a0cf-834d-4f7d-974f-9198670adfd9" providerId="ADAL" clId="{1E662573-07A3-40BA-82FE-65BB0DBD672F}" dt="2023-10-02T14:23:00.950" v="877" actId="14100"/>
        <pc:sldMkLst>
          <pc:docMk/>
          <pc:sldMk cId="4228230872" sldId="628"/>
        </pc:sldMkLst>
      </pc:sldChg>
      <pc:sldMasterChg chg="modSldLayout">
        <pc:chgData name="Mathias Brugger" userId="c848a0cf-834d-4f7d-974f-9198670adfd9" providerId="ADAL" clId="{1E662573-07A3-40BA-82FE-65BB0DBD672F}" dt="2023-10-02T13:50:26.156" v="532"/>
        <pc:sldMasterMkLst>
          <pc:docMk/>
          <pc:sldMasterMk cId="3111767212" sldId="2147483648"/>
        </pc:sldMasterMkLst>
        <pc:sldLayoutChg chg="addSp modSp">
          <pc:chgData name="Mathias Brugger" userId="c848a0cf-834d-4f7d-974f-9198670adfd9" providerId="ADAL" clId="{1E662573-07A3-40BA-82FE-65BB0DBD672F}" dt="2023-10-02T13:50:26.156" v="532"/>
          <pc:sldLayoutMkLst>
            <pc:docMk/>
            <pc:sldMasterMk cId="3111767212" sldId="2147483648"/>
            <pc:sldLayoutMk cId="3104936810" sldId="2147483650"/>
          </pc:sldLayoutMkLst>
        </pc:sldLayoutChg>
      </pc:sldMasterChg>
      <pc:sldMasterChg chg="modSldLayout">
        <pc:chgData name="Mathias Brugger" userId="c848a0cf-834d-4f7d-974f-9198670adfd9" providerId="ADAL" clId="{1E662573-07A3-40BA-82FE-65BB0DBD672F}" dt="2023-10-02T13:49:41.825" v="531" actId="1076"/>
        <pc:sldMasterMkLst>
          <pc:docMk/>
          <pc:sldMasterMk cId="65775633" sldId="2147483660"/>
        </pc:sldMasterMkLst>
        <pc:sldLayoutChg chg="addSp delSp modSp mod delAnim">
          <pc:chgData name="Mathias Brugger" userId="c848a0cf-834d-4f7d-974f-9198670adfd9" providerId="ADAL" clId="{1E662573-07A3-40BA-82FE-65BB0DBD672F}" dt="2023-10-02T13:49:41.825" v="531" actId="1076"/>
          <pc:sldLayoutMkLst>
            <pc:docMk/>
            <pc:sldMasterMk cId="65775633" sldId="2147483660"/>
            <pc:sldLayoutMk cId="2244060436" sldId="2147483662"/>
          </pc:sldLayoutMkLst>
        </pc:sldLayoutChg>
      </pc:sldMasterChg>
    </pc:docChg>
  </pc:docChgLst>
  <pc:docChgLst>
    <pc:chgData name="Mathias Brugger" userId="c848a0cf-834d-4f7d-974f-9198670adfd9" providerId="ADAL" clId="{AEC26CC7-8D4A-47E2-B6DB-674A71D20011}"/>
    <pc:docChg chg="custSel modSld">
      <pc:chgData name="Mathias Brugger" userId="c848a0cf-834d-4f7d-974f-9198670adfd9" providerId="ADAL" clId="{AEC26CC7-8D4A-47E2-B6DB-674A71D20011}" dt="2024-04-12T16:06:28.109" v="180" actId="20577"/>
      <pc:docMkLst>
        <pc:docMk/>
      </pc:docMkLst>
      <pc:sldChg chg="modSp mod">
        <pc:chgData name="Mathias Brugger" userId="c848a0cf-834d-4f7d-974f-9198670adfd9" providerId="ADAL" clId="{AEC26CC7-8D4A-47E2-B6DB-674A71D20011}" dt="2024-04-12T15:59:55.597" v="4" actId="6549"/>
        <pc:sldMkLst>
          <pc:docMk/>
          <pc:sldMk cId="3262664745" sldId="859"/>
        </pc:sldMkLst>
      </pc:sldChg>
      <pc:sldChg chg="modSp mod">
        <pc:chgData name="Mathias Brugger" userId="c848a0cf-834d-4f7d-974f-9198670adfd9" providerId="ADAL" clId="{AEC26CC7-8D4A-47E2-B6DB-674A71D20011}" dt="2024-04-12T16:02:27.497" v="41" actId="20577"/>
        <pc:sldMkLst>
          <pc:docMk/>
          <pc:sldMk cId="2513313002" sldId="860"/>
        </pc:sldMkLst>
      </pc:sldChg>
      <pc:sldChg chg="modSp mod">
        <pc:chgData name="Mathias Brugger" userId="c848a0cf-834d-4f7d-974f-9198670adfd9" providerId="ADAL" clId="{AEC26CC7-8D4A-47E2-B6DB-674A71D20011}" dt="2024-04-12T16:03:05.656" v="65" actId="6549"/>
        <pc:sldMkLst>
          <pc:docMk/>
          <pc:sldMk cId="2585907900" sldId="861"/>
        </pc:sldMkLst>
      </pc:sldChg>
      <pc:sldChg chg="modSp mod">
        <pc:chgData name="Mathias Brugger" userId="c848a0cf-834d-4f7d-974f-9198670adfd9" providerId="ADAL" clId="{AEC26CC7-8D4A-47E2-B6DB-674A71D20011}" dt="2024-04-12T16:03:31.949" v="67" actId="6549"/>
        <pc:sldMkLst>
          <pc:docMk/>
          <pc:sldMk cId="2641240892" sldId="863"/>
        </pc:sldMkLst>
      </pc:sldChg>
      <pc:sldChg chg="modSp mod">
        <pc:chgData name="Mathias Brugger" userId="c848a0cf-834d-4f7d-974f-9198670adfd9" providerId="ADAL" clId="{AEC26CC7-8D4A-47E2-B6DB-674A71D20011}" dt="2024-04-12T16:04:31.702" v="68"/>
        <pc:sldMkLst>
          <pc:docMk/>
          <pc:sldMk cId="973225353" sldId="869"/>
        </pc:sldMkLst>
      </pc:sldChg>
      <pc:sldChg chg="modSp mod">
        <pc:chgData name="Mathias Brugger" userId="c848a0cf-834d-4f7d-974f-9198670adfd9" providerId="ADAL" clId="{AEC26CC7-8D4A-47E2-B6DB-674A71D20011}" dt="2024-04-12T16:05:10.369" v="83" actId="20577"/>
        <pc:sldMkLst>
          <pc:docMk/>
          <pc:sldMk cId="0" sldId="873"/>
        </pc:sldMkLst>
      </pc:sldChg>
      <pc:sldChg chg="modSp mod">
        <pc:chgData name="Mathias Brugger" userId="c848a0cf-834d-4f7d-974f-9198670adfd9" providerId="ADAL" clId="{AEC26CC7-8D4A-47E2-B6DB-674A71D20011}" dt="2024-04-12T16:05:52.725" v="118" actId="20577"/>
        <pc:sldMkLst>
          <pc:docMk/>
          <pc:sldMk cId="2632642913" sldId="882"/>
        </pc:sldMkLst>
      </pc:sldChg>
      <pc:sldChg chg="modSp mod">
        <pc:chgData name="Mathias Brugger" userId="c848a0cf-834d-4f7d-974f-9198670adfd9" providerId="ADAL" clId="{AEC26CC7-8D4A-47E2-B6DB-674A71D20011}" dt="2024-04-12T16:06:08.730" v="137" actId="20577"/>
        <pc:sldMkLst>
          <pc:docMk/>
          <pc:sldMk cId="1878305850" sldId="883"/>
        </pc:sldMkLst>
      </pc:sldChg>
      <pc:sldChg chg="modSp mod">
        <pc:chgData name="Mathias Brugger" userId="c848a0cf-834d-4f7d-974f-9198670adfd9" providerId="ADAL" clId="{AEC26CC7-8D4A-47E2-B6DB-674A71D20011}" dt="2024-04-12T16:06:28.109" v="180" actId="20577"/>
        <pc:sldMkLst>
          <pc:docMk/>
          <pc:sldMk cId="1993751523" sldId="884"/>
        </pc:sldMkLst>
      </pc:sldChg>
    </pc:docChg>
  </pc:docChgLst>
  <pc:docChgLst>
    <pc:chgData name="Horst Unterfrauner" userId="2fb6888a-337f-4afb-81f5-b02b6f48dc91" providerId="ADAL" clId="{9851E240-D3ED-4FB0-B7BE-54E1EBD013CD}"/>
    <pc:docChg chg="undo custSel addSld delSld modSld modMainMaster">
      <pc:chgData name="Horst Unterfrauner" userId="2fb6888a-337f-4afb-81f5-b02b6f48dc91" providerId="ADAL" clId="{9851E240-D3ED-4FB0-B7BE-54E1EBD013CD}" dt="2024-04-12T15:35:27.371" v="915" actId="2696"/>
      <pc:docMkLst>
        <pc:docMk/>
      </pc:docMkLst>
      <pc:sldChg chg="del">
        <pc:chgData name="Horst Unterfrauner" userId="2fb6888a-337f-4afb-81f5-b02b6f48dc91" providerId="ADAL" clId="{9851E240-D3ED-4FB0-B7BE-54E1EBD013CD}" dt="2024-04-12T15:32:27.248" v="908" actId="2696"/>
        <pc:sldMkLst>
          <pc:docMk/>
          <pc:sldMk cId="746507337" sldId="276"/>
        </pc:sldMkLst>
      </pc:sldChg>
      <pc:sldChg chg="del">
        <pc:chgData name="Horst Unterfrauner" userId="2fb6888a-337f-4afb-81f5-b02b6f48dc91" providerId="ADAL" clId="{9851E240-D3ED-4FB0-B7BE-54E1EBD013CD}" dt="2024-04-12T15:35:27.371" v="915" actId="2696"/>
        <pc:sldMkLst>
          <pc:docMk/>
          <pc:sldMk cId="1647917190" sldId="277"/>
        </pc:sldMkLst>
      </pc:sldChg>
      <pc:sldChg chg="del">
        <pc:chgData name="Horst Unterfrauner" userId="2fb6888a-337f-4afb-81f5-b02b6f48dc91" providerId="ADAL" clId="{9851E240-D3ED-4FB0-B7BE-54E1EBD013CD}" dt="2024-04-12T15:35:27.371" v="915" actId="2696"/>
        <pc:sldMkLst>
          <pc:docMk/>
          <pc:sldMk cId="1475850458" sldId="278"/>
        </pc:sldMkLst>
      </pc:sldChg>
      <pc:sldChg chg="del">
        <pc:chgData name="Horst Unterfrauner" userId="2fb6888a-337f-4afb-81f5-b02b6f48dc91" providerId="ADAL" clId="{9851E240-D3ED-4FB0-B7BE-54E1EBD013CD}" dt="2024-04-12T15:32:27.248" v="908" actId="2696"/>
        <pc:sldMkLst>
          <pc:docMk/>
          <pc:sldMk cId="921114027" sldId="279"/>
        </pc:sldMkLst>
      </pc:sldChg>
      <pc:sldChg chg="del">
        <pc:chgData name="Horst Unterfrauner" userId="2fb6888a-337f-4afb-81f5-b02b6f48dc91" providerId="ADAL" clId="{9851E240-D3ED-4FB0-B7BE-54E1EBD013CD}" dt="2024-04-12T15:32:27.248" v="908" actId="2696"/>
        <pc:sldMkLst>
          <pc:docMk/>
          <pc:sldMk cId="1919909926" sldId="281"/>
        </pc:sldMkLst>
      </pc:sldChg>
      <pc:sldChg chg="del">
        <pc:chgData name="Horst Unterfrauner" userId="2fb6888a-337f-4afb-81f5-b02b6f48dc91" providerId="ADAL" clId="{9851E240-D3ED-4FB0-B7BE-54E1EBD013CD}" dt="2024-04-12T15:32:27.248" v="908" actId="2696"/>
        <pc:sldMkLst>
          <pc:docMk/>
          <pc:sldMk cId="1180908290" sldId="294"/>
        </pc:sldMkLst>
      </pc:sldChg>
      <pc:sldChg chg="del">
        <pc:chgData name="Horst Unterfrauner" userId="2fb6888a-337f-4afb-81f5-b02b6f48dc91" providerId="ADAL" clId="{9851E240-D3ED-4FB0-B7BE-54E1EBD013CD}" dt="2024-04-12T15:32:27.248" v="908" actId="2696"/>
        <pc:sldMkLst>
          <pc:docMk/>
          <pc:sldMk cId="150497580" sldId="295"/>
        </pc:sldMkLst>
      </pc:sldChg>
      <pc:sldChg chg="addSp delSp modSp mod">
        <pc:chgData name="Horst Unterfrauner" userId="2fb6888a-337f-4afb-81f5-b02b6f48dc91" providerId="ADAL" clId="{9851E240-D3ED-4FB0-B7BE-54E1EBD013CD}" dt="2024-04-12T15:19:36.645" v="873" actId="27918"/>
        <pc:sldMkLst>
          <pc:docMk/>
          <pc:sldMk cId="0" sldId="301"/>
        </pc:sldMkLst>
      </pc:sldChg>
      <pc:sldChg chg="addSp delSp modSp mod">
        <pc:chgData name="Horst Unterfrauner" userId="2fb6888a-337f-4afb-81f5-b02b6f48dc91" providerId="ADAL" clId="{9851E240-D3ED-4FB0-B7BE-54E1EBD013CD}" dt="2024-04-12T15:12:24.826" v="839" actId="1038"/>
        <pc:sldMkLst>
          <pc:docMk/>
          <pc:sldMk cId="3158016911" sldId="482"/>
        </pc:sldMkLst>
      </pc:sldChg>
      <pc:sldChg chg="addSp delSp modSp mod">
        <pc:chgData name="Horst Unterfrauner" userId="2fb6888a-337f-4afb-81f5-b02b6f48dc91" providerId="ADAL" clId="{9851E240-D3ED-4FB0-B7BE-54E1EBD013CD}" dt="2024-04-12T15:14:22.836" v="869" actId="1038"/>
        <pc:sldMkLst>
          <pc:docMk/>
          <pc:sldMk cId="210431308" sldId="483"/>
        </pc:sldMkLst>
      </pc:sldChg>
      <pc:sldChg chg="addSp delSp modSp mod">
        <pc:chgData name="Horst Unterfrauner" userId="2fb6888a-337f-4afb-81f5-b02b6f48dc91" providerId="ADAL" clId="{9851E240-D3ED-4FB0-B7BE-54E1EBD013CD}" dt="2024-04-12T09:34:59.993" v="354"/>
        <pc:sldMkLst>
          <pc:docMk/>
          <pc:sldMk cId="3194541656" sldId="507"/>
        </pc:sldMkLst>
      </pc:sldChg>
      <pc:sldChg chg="addSp delSp modSp mod">
        <pc:chgData name="Horst Unterfrauner" userId="2fb6888a-337f-4afb-81f5-b02b6f48dc91" providerId="ADAL" clId="{9851E240-D3ED-4FB0-B7BE-54E1EBD013CD}" dt="2024-04-12T10:18:22.266" v="494" actId="27918"/>
        <pc:sldMkLst>
          <pc:docMk/>
          <pc:sldMk cId="3456164552" sldId="511"/>
        </pc:sldMkLst>
      </pc:sldChg>
      <pc:sldChg chg="addSp delSp modSp mod">
        <pc:chgData name="Horst Unterfrauner" userId="2fb6888a-337f-4afb-81f5-b02b6f48dc91" providerId="ADAL" clId="{9851E240-D3ED-4FB0-B7BE-54E1EBD013CD}" dt="2024-04-12T10:21:14.740" v="588" actId="27918"/>
        <pc:sldMkLst>
          <pc:docMk/>
          <pc:sldMk cId="2148859934" sldId="512"/>
        </pc:sldMkLst>
      </pc:sldChg>
      <pc:sldChg chg="addSp delSp modSp mod">
        <pc:chgData name="Horst Unterfrauner" userId="2fb6888a-337f-4afb-81f5-b02b6f48dc91" providerId="ADAL" clId="{9851E240-D3ED-4FB0-B7BE-54E1EBD013CD}" dt="2024-04-12T09:25:22.623" v="130" actId="27918"/>
        <pc:sldMkLst>
          <pc:docMk/>
          <pc:sldMk cId="413152343" sldId="514"/>
        </pc:sldMkLst>
      </pc:sldChg>
      <pc:sldChg chg="addSp delSp modSp mod">
        <pc:chgData name="Horst Unterfrauner" userId="2fb6888a-337f-4afb-81f5-b02b6f48dc91" providerId="ADAL" clId="{9851E240-D3ED-4FB0-B7BE-54E1EBD013CD}" dt="2024-04-12T09:32:54.792" v="260" actId="20577"/>
        <pc:sldMkLst>
          <pc:docMk/>
          <pc:sldMk cId="1605007688" sldId="515"/>
        </pc:sldMkLst>
      </pc:sldChg>
      <pc:sldChg chg="addSp delSp modSp mod">
        <pc:chgData name="Horst Unterfrauner" userId="2fb6888a-337f-4afb-81f5-b02b6f48dc91" providerId="ADAL" clId="{9851E240-D3ED-4FB0-B7BE-54E1EBD013CD}" dt="2024-04-12T10:26:22.452" v="760" actId="27918"/>
        <pc:sldMkLst>
          <pc:docMk/>
          <pc:sldMk cId="3677465139" sldId="544"/>
        </pc:sldMkLst>
      </pc:sldChg>
      <pc:sldChg chg="addSp delSp modSp mod">
        <pc:chgData name="Horst Unterfrauner" userId="2fb6888a-337f-4afb-81f5-b02b6f48dc91" providerId="ADAL" clId="{9851E240-D3ED-4FB0-B7BE-54E1EBD013CD}" dt="2024-04-12T10:27:19.463" v="773" actId="27918"/>
        <pc:sldMkLst>
          <pc:docMk/>
          <pc:sldMk cId="4163538213" sldId="549"/>
        </pc:sldMkLst>
      </pc:sldChg>
      <pc:sldChg chg="addSp delSp modSp mod">
        <pc:chgData name="Horst Unterfrauner" userId="2fb6888a-337f-4afb-81f5-b02b6f48dc91" providerId="ADAL" clId="{9851E240-D3ED-4FB0-B7BE-54E1EBD013CD}" dt="2024-04-12T10:28:32.173" v="817" actId="27918"/>
        <pc:sldMkLst>
          <pc:docMk/>
          <pc:sldMk cId="10631554" sldId="562"/>
        </pc:sldMkLst>
      </pc:sldChg>
      <pc:sldChg chg="del">
        <pc:chgData name="Horst Unterfrauner" userId="2fb6888a-337f-4afb-81f5-b02b6f48dc91" providerId="ADAL" clId="{9851E240-D3ED-4FB0-B7BE-54E1EBD013CD}" dt="2024-04-12T15:35:27.371" v="915" actId="2696"/>
        <pc:sldMkLst>
          <pc:docMk/>
          <pc:sldMk cId="2922334323" sldId="608"/>
        </pc:sldMkLst>
      </pc:sldChg>
      <pc:sldChg chg="del">
        <pc:chgData name="Horst Unterfrauner" userId="2fb6888a-337f-4afb-81f5-b02b6f48dc91" providerId="ADAL" clId="{9851E240-D3ED-4FB0-B7BE-54E1EBD013CD}" dt="2024-04-12T15:35:27.371" v="915" actId="2696"/>
        <pc:sldMkLst>
          <pc:docMk/>
          <pc:sldMk cId="1839493729" sldId="671"/>
        </pc:sldMkLst>
      </pc:sldChg>
      <pc:sldChg chg="del">
        <pc:chgData name="Horst Unterfrauner" userId="2fb6888a-337f-4afb-81f5-b02b6f48dc91" providerId="ADAL" clId="{9851E240-D3ED-4FB0-B7BE-54E1EBD013CD}" dt="2024-04-12T15:32:27.248" v="908" actId="2696"/>
        <pc:sldMkLst>
          <pc:docMk/>
          <pc:sldMk cId="3401845921" sldId="799"/>
        </pc:sldMkLst>
      </pc:sldChg>
      <pc:sldChg chg="addSp modSp del mod">
        <pc:chgData name="Horst Unterfrauner" userId="2fb6888a-337f-4afb-81f5-b02b6f48dc91" providerId="ADAL" clId="{9851E240-D3ED-4FB0-B7BE-54E1EBD013CD}" dt="2024-04-12T15:32:27.248" v="908" actId="2696"/>
        <pc:sldMkLst>
          <pc:docMk/>
          <pc:sldMk cId="1519992011" sldId="803"/>
        </pc:sldMkLst>
      </pc:sldChg>
      <pc:sldChg chg="del">
        <pc:chgData name="Horst Unterfrauner" userId="2fb6888a-337f-4afb-81f5-b02b6f48dc91" providerId="ADAL" clId="{9851E240-D3ED-4FB0-B7BE-54E1EBD013CD}" dt="2024-04-12T15:32:27.248" v="908" actId="2696"/>
        <pc:sldMkLst>
          <pc:docMk/>
          <pc:sldMk cId="1069042704" sldId="809"/>
        </pc:sldMkLst>
      </pc:sldChg>
      <pc:sldChg chg="del">
        <pc:chgData name="Horst Unterfrauner" userId="2fb6888a-337f-4afb-81f5-b02b6f48dc91" providerId="ADAL" clId="{9851E240-D3ED-4FB0-B7BE-54E1EBD013CD}" dt="2024-04-12T15:32:27.248" v="908" actId="2696"/>
        <pc:sldMkLst>
          <pc:docMk/>
          <pc:sldMk cId="1220693925" sldId="810"/>
        </pc:sldMkLst>
      </pc:sldChg>
      <pc:sldChg chg="del">
        <pc:chgData name="Horst Unterfrauner" userId="2fb6888a-337f-4afb-81f5-b02b6f48dc91" providerId="ADAL" clId="{9851E240-D3ED-4FB0-B7BE-54E1EBD013CD}" dt="2024-04-12T15:32:27.248" v="908" actId="2696"/>
        <pc:sldMkLst>
          <pc:docMk/>
          <pc:sldMk cId="1332576144" sldId="811"/>
        </pc:sldMkLst>
      </pc:sldChg>
      <pc:sldChg chg="del">
        <pc:chgData name="Horst Unterfrauner" userId="2fb6888a-337f-4afb-81f5-b02b6f48dc91" providerId="ADAL" clId="{9851E240-D3ED-4FB0-B7BE-54E1EBD013CD}" dt="2024-04-12T15:32:27.248" v="908" actId="2696"/>
        <pc:sldMkLst>
          <pc:docMk/>
          <pc:sldMk cId="579799768" sldId="812"/>
        </pc:sldMkLst>
      </pc:sldChg>
      <pc:sldChg chg="del">
        <pc:chgData name="Horst Unterfrauner" userId="2fb6888a-337f-4afb-81f5-b02b6f48dc91" providerId="ADAL" clId="{9851E240-D3ED-4FB0-B7BE-54E1EBD013CD}" dt="2024-04-12T15:32:27.248" v="908" actId="2696"/>
        <pc:sldMkLst>
          <pc:docMk/>
          <pc:sldMk cId="1039554672" sldId="813"/>
        </pc:sldMkLst>
      </pc:sldChg>
      <pc:sldChg chg="del">
        <pc:chgData name="Horst Unterfrauner" userId="2fb6888a-337f-4afb-81f5-b02b6f48dc91" providerId="ADAL" clId="{9851E240-D3ED-4FB0-B7BE-54E1EBD013CD}" dt="2024-04-12T15:32:27.248" v="908" actId="2696"/>
        <pc:sldMkLst>
          <pc:docMk/>
          <pc:sldMk cId="2506645223" sldId="814"/>
        </pc:sldMkLst>
      </pc:sldChg>
      <pc:sldChg chg="del">
        <pc:chgData name="Horst Unterfrauner" userId="2fb6888a-337f-4afb-81f5-b02b6f48dc91" providerId="ADAL" clId="{9851E240-D3ED-4FB0-B7BE-54E1EBD013CD}" dt="2024-04-12T15:32:27.248" v="908" actId="2696"/>
        <pc:sldMkLst>
          <pc:docMk/>
          <pc:sldMk cId="2003735587" sldId="815"/>
        </pc:sldMkLst>
      </pc:sldChg>
      <pc:sldChg chg="del">
        <pc:chgData name="Horst Unterfrauner" userId="2fb6888a-337f-4afb-81f5-b02b6f48dc91" providerId="ADAL" clId="{9851E240-D3ED-4FB0-B7BE-54E1EBD013CD}" dt="2024-04-12T15:35:27.371" v="915" actId="2696"/>
        <pc:sldMkLst>
          <pc:docMk/>
          <pc:sldMk cId="1905942145" sldId="816"/>
        </pc:sldMkLst>
      </pc:sldChg>
      <pc:sldChg chg="del">
        <pc:chgData name="Horst Unterfrauner" userId="2fb6888a-337f-4afb-81f5-b02b6f48dc91" providerId="ADAL" clId="{9851E240-D3ED-4FB0-B7BE-54E1EBD013CD}" dt="2024-04-12T15:35:27.371" v="915" actId="2696"/>
        <pc:sldMkLst>
          <pc:docMk/>
          <pc:sldMk cId="514335600" sldId="817"/>
        </pc:sldMkLst>
      </pc:sldChg>
      <pc:sldChg chg="del">
        <pc:chgData name="Horst Unterfrauner" userId="2fb6888a-337f-4afb-81f5-b02b6f48dc91" providerId="ADAL" clId="{9851E240-D3ED-4FB0-B7BE-54E1EBD013CD}" dt="2024-04-12T15:35:27.371" v="915" actId="2696"/>
        <pc:sldMkLst>
          <pc:docMk/>
          <pc:sldMk cId="3914217823" sldId="818"/>
        </pc:sldMkLst>
      </pc:sldChg>
      <pc:sldChg chg="del">
        <pc:chgData name="Horst Unterfrauner" userId="2fb6888a-337f-4afb-81f5-b02b6f48dc91" providerId="ADAL" clId="{9851E240-D3ED-4FB0-B7BE-54E1EBD013CD}" dt="2024-04-12T15:35:27.371" v="915" actId="2696"/>
        <pc:sldMkLst>
          <pc:docMk/>
          <pc:sldMk cId="4049654788" sldId="824"/>
        </pc:sldMkLst>
      </pc:sldChg>
      <pc:sldChg chg="del">
        <pc:chgData name="Horst Unterfrauner" userId="2fb6888a-337f-4afb-81f5-b02b6f48dc91" providerId="ADAL" clId="{9851E240-D3ED-4FB0-B7BE-54E1EBD013CD}" dt="2024-04-12T15:35:27.371" v="915" actId="2696"/>
        <pc:sldMkLst>
          <pc:docMk/>
          <pc:sldMk cId="2314387675" sldId="825"/>
        </pc:sldMkLst>
      </pc:sldChg>
      <pc:sldChg chg="del">
        <pc:chgData name="Horst Unterfrauner" userId="2fb6888a-337f-4afb-81f5-b02b6f48dc91" providerId="ADAL" clId="{9851E240-D3ED-4FB0-B7BE-54E1EBD013CD}" dt="2024-04-12T15:35:27.371" v="915" actId="2696"/>
        <pc:sldMkLst>
          <pc:docMk/>
          <pc:sldMk cId="3576537115" sldId="826"/>
        </pc:sldMkLst>
      </pc:sldChg>
      <pc:sldChg chg="del">
        <pc:chgData name="Horst Unterfrauner" userId="2fb6888a-337f-4afb-81f5-b02b6f48dc91" providerId="ADAL" clId="{9851E240-D3ED-4FB0-B7BE-54E1EBD013CD}" dt="2024-04-12T15:32:27.248" v="908" actId="2696"/>
        <pc:sldMkLst>
          <pc:docMk/>
          <pc:sldMk cId="1569112954" sldId="827"/>
        </pc:sldMkLst>
      </pc:sldChg>
      <pc:sldChg chg="del">
        <pc:chgData name="Horst Unterfrauner" userId="2fb6888a-337f-4afb-81f5-b02b6f48dc91" providerId="ADAL" clId="{9851E240-D3ED-4FB0-B7BE-54E1EBD013CD}" dt="2024-04-12T15:32:27.248" v="908" actId="2696"/>
        <pc:sldMkLst>
          <pc:docMk/>
          <pc:sldMk cId="1349211765" sldId="828"/>
        </pc:sldMkLst>
      </pc:sldChg>
      <pc:sldChg chg="del">
        <pc:chgData name="Horst Unterfrauner" userId="2fb6888a-337f-4afb-81f5-b02b6f48dc91" providerId="ADAL" clId="{9851E240-D3ED-4FB0-B7BE-54E1EBD013CD}" dt="2024-04-12T15:32:27.248" v="908" actId="2696"/>
        <pc:sldMkLst>
          <pc:docMk/>
          <pc:sldMk cId="2507676423" sldId="829"/>
        </pc:sldMkLst>
      </pc:sldChg>
      <pc:sldChg chg="del">
        <pc:chgData name="Horst Unterfrauner" userId="2fb6888a-337f-4afb-81f5-b02b6f48dc91" providerId="ADAL" clId="{9851E240-D3ED-4FB0-B7BE-54E1EBD013CD}" dt="2024-04-12T15:32:27.248" v="908" actId="2696"/>
        <pc:sldMkLst>
          <pc:docMk/>
          <pc:sldMk cId="1453266288" sldId="830"/>
        </pc:sldMkLst>
      </pc:sldChg>
      <pc:sldChg chg="del">
        <pc:chgData name="Horst Unterfrauner" userId="2fb6888a-337f-4afb-81f5-b02b6f48dc91" providerId="ADAL" clId="{9851E240-D3ED-4FB0-B7BE-54E1EBD013CD}" dt="2024-04-12T15:35:27.371" v="915" actId="2696"/>
        <pc:sldMkLst>
          <pc:docMk/>
          <pc:sldMk cId="3134667002" sldId="831"/>
        </pc:sldMkLst>
      </pc:sldChg>
      <pc:sldChg chg="del">
        <pc:chgData name="Horst Unterfrauner" userId="2fb6888a-337f-4afb-81f5-b02b6f48dc91" providerId="ADAL" clId="{9851E240-D3ED-4FB0-B7BE-54E1EBD013CD}" dt="2024-04-12T15:35:27.371" v="915" actId="2696"/>
        <pc:sldMkLst>
          <pc:docMk/>
          <pc:sldMk cId="3483915478" sldId="832"/>
        </pc:sldMkLst>
      </pc:sldChg>
      <pc:sldChg chg="del">
        <pc:chgData name="Horst Unterfrauner" userId="2fb6888a-337f-4afb-81f5-b02b6f48dc91" providerId="ADAL" clId="{9851E240-D3ED-4FB0-B7BE-54E1EBD013CD}" dt="2024-04-12T15:32:27.248" v="908" actId="2696"/>
        <pc:sldMkLst>
          <pc:docMk/>
          <pc:sldMk cId="4241865872" sldId="833"/>
        </pc:sldMkLst>
      </pc:sldChg>
      <pc:sldChg chg="del">
        <pc:chgData name="Horst Unterfrauner" userId="2fb6888a-337f-4afb-81f5-b02b6f48dc91" providerId="ADAL" clId="{9851E240-D3ED-4FB0-B7BE-54E1EBD013CD}" dt="2024-04-12T15:32:27.248" v="908" actId="2696"/>
        <pc:sldMkLst>
          <pc:docMk/>
          <pc:sldMk cId="2540578258" sldId="834"/>
        </pc:sldMkLst>
      </pc:sldChg>
      <pc:sldChg chg="del">
        <pc:chgData name="Horst Unterfrauner" userId="2fb6888a-337f-4afb-81f5-b02b6f48dc91" providerId="ADAL" clId="{9851E240-D3ED-4FB0-B7BE-54E1EBD013CD}" dt="2024-04-12T15:32:27.248" v="908" actId="2696"/>
        <pc:sldMkLst>
          <pc:docMk/>
          <pc:sldMk cId="1468044210" sldId="835"/>
        </pc:sldMkLst>
      </pc:sldChg>
      <pc:sldChg chg="del">
        <pc:chgData name="Horst Unterfrauner" userId="2fb6888a-337f-4afb-81f5-b02b6f48dc91" providerId="ADAL" clId="{9851E240-D3ED-4FB0-B7BE-54E1EBD013CD}" dt="2024-04-12T15:32:27.248" v="908" actId="2696"/>
        <pc:sldMkLst>
          <pc:docMk/>
          <pc:sldMk cId="3732094811" sldId="836"/>
        </pc:sldMkLst>
      </pc:sldChg>
      <pc:sldChg chg="del">
        <pc:chgData name="Horst Unterfrauner" userId="2fb6888a-337f-4afb-81f5-b02b6f48dc91" providerId="ADAL" clId="{9851E240-D3ED-4FB0-B7BE-54E1EBD013CD}" dt="2024-04-12T15:32:27.248" v="908" actId="2696"/>
        <pc:sldMkLst>
          <pc:docMk/>
          <pc:sldMk cId="1385880933" sldId="837"/>
        </pc:sldMkLst>
      </pc:sldChg>
      <pc:sldChg chg="del">
        <pc:chgData name="Horst Unterfrauner" userId="2fb6888a-337f-4afb-81f5-b02b6f48dc91" providerId="ADAL" clId="{9851E240-D3ED-4FB0-B7BE-54E1EBD013CD}" dt="2024-04-12T15:32:27.248" v="908" actId="2696"/>
        <pc:sldMkLst>
          <pc:docMk/>
          <pc:sldMk cId="2189245330" sldId="838"/>
        </pc:sldMkLst>
      </pc:sldChg>
      <pc:sldChg chg="del">
        <pc:chgData name="Horst Unterfrauner" userId="2fb6888a-337f-4afb-81f5-b02b6f48dc91" providerId="ADAL" clId="{9851E240-D3ED-4FB0-B7BE-54E1EBD013CD}" dt="2024-04-12T15:32:27.248" v="908" actId="2696"/>
        <pc:sldMkLst>
          <pc:docMk/>
          <pc:sldMk cId="3064577254" sldId="839"/>
        </pc:sldMkLst>
      </pc:sldChg>
      <pc:sldChg chg="del">
        <pc:chgData name="Horst Unterfrauner" userId="2fb6888a-337f-4afb-81f5-b02b6f48dc91" providerId="ADAL" clId="{9851E240-D3ED-4FB0-B7BE-54E1EBD013CD}" dt="2024-04-12T15:35:27.371" v="915" actId="2696"/>
        <pc:sldMkLst>
          <pc:docMk/>
          <pc:sldMk cId="3070499011" sldId="841"/>
        </pc:sldMkLst>
      </pc:sldChg>
      <pc:sldChg chg="del">
        <pc:chgData name="Horst Unterfrauner" userId="2fb6888a-337f-4afb-81f5-b02b6f48dc91" providerId="ADAL" clId="{9851E240-D3ED-4FB0-B7BE-54E1EBD013CD}" dt="2024-04-12T15:35:27.371" v="915" actId="2696"/>
        <pc:sldMkLst>
          <pc:docMk/>
          <pc:sldMk cId="539672823" sldId="842"/>
        </pc:sldMkLst>
      </pc:sldChg>
      <pc:sldChg chg="del">
        <pc:chgData name="Horst Unterfrauner" userId="2fb6888a-337f-4afb-81f5-b02b6f48dc91" providerId="ADAL" clId="{9851E240-D3ED-4FB0-B7BE-54E1EBD013CD}" dt="2024-04-12T15:32:27.248" v="908" actId="2696"/>
        <pc:sldMkLst>
          <pc:docMk/>
          <pc:sldMk cId="1528479926" sldId="843"/>
        </pc:sldMkLst>
      </pc:sldChg>
      <pc:sldChg chg="addSp delSp modSp mod">
        <pc:chgData name="Horst Unterfrauner" userId="2fb6888a-337f-4afb-81f5-b02b6f48dc91" providerId="ADAL" clId="{9851E240-D3ED-4FB0-B7BE-54E1EBD013CD}" dt="2024-04-12T15:23:01.977" v="906" actId="1038"/>
        <pc:sldMkLst>
          <pc:docMk/>
          <pc:sldMk cId="3701809591" sldId="844"/>
        </pc:sldMkLst>
      </pc:sldChg>
      <pc:sldChg chg="delSp modSp mod">
        <pc:chgData name="Horst Unterfrauner" userId="2fb6888a-337f-4afb-81f5-b02b6f48dc91" providerId="ADAL" clId="{9851E240-D3ED-4FB0-B7BE-54E1EBD013CD}" dt="2024-04-12T10:24:28.580" v="646" actId="27918"/>
        <pc:sldMkLst>
          <pc:docMk/>
          <pc:sldMk cId="3151800525" sldId="845"/>
        </pc:sldMkLst>
      </pc:sldChg>
      <pc:sldChg chg="addSp modSp del mod">
        <pc:chgData name="Horst Unterfrauner" userId="2fb6888a-337f-4afb-81f5-b02b6f48dc91" providerId="ADAL" clId="{9851E240-D3ED-4FB0-B7BE-54E1EBD013CD}" dt="2024-04-12T15:34:19.921" v="913" actId="47"/>
        <pc:sldMkLst>
          <pc:docMk/>
          <pc:sldMk cId="0" sldId="846"/>
        </pc:sldMkLst>
      </pc:sldChg>
      <pc:sldChg chg="add">
        <pc:chgData name="Horst Unterfrauner" userId="2fb6888a-337f-4afb-81f5-b02b6f48dc91" providerId="ADAL" clId="{9851E240-D3ED-4FB0-B7BE-54E1EBD013CD}" dt="2024-04-12T15:31:37.263" v="907"/>
        <pc:sldMkLst>
          <pc:docMk/>
          <pc:sldMk cId="1218054915" sldId="847"/>
        </pc:sldMkLst>
      </pc:sldChg>
      <pc:sldChg chg="add">
        <pc:chgData name="Horst Unterfrauner" userId="2fb6888a-337f-4afb-81f5-b02b6f48dc91" providerId="ADAL" clId="{9851E240-D3ED-4FB0-B7BE-54E1EBD013CD}" dt="2024-04-12T15:31:37.263" v="907"/>
        <pc:sldMkLst>
          <pc:docMk/>
          <pc:sldMk cId="3604764158" sldId="848"/>
        </pc:sldMkLst>
      </pc:sldChg>
      <pc:sldChg chg="addSp modSp add mod">
        <pc:chgData name="Horst Unterfrauner" userId="2fb6888a-337f-4afb-81f5-b02b6f48dc91" providerId="ADAL" clId="{9851E240-D3ED-4FB0-B7BE-54E1EBD013CD}" dt="2024-04-12T15:33:00.421" v="911" actId="2085"/>
        <pc:sldMkLst>
          <pc:docMk/>
          <pc:sldMk cId="1350083140" sldId="849"/>
        </pc:sldMkLst>
      </pc:sldChg>
      <pc:sldChg chg="add">
        <pc:chgData name="Horst Unterfrauner" userId="2fb6888a-337f-4afb-81f5-b02b6f48dc91" providerId="ADAL" clId="{9851E240-D3ED-4FB0-B7BE-54E1EBD013CD}" dt="2024-04-12T15:31:37.263" v="907"/>
        <pc:sldMkLst>
          <pc:docMk/>
          <pc:sldMk cId="3290543941" sldId="850"/>
        </pc:sldMkLst>
      </pc:sldChg>
      <pc:sldChg chg="add">
        <pc:chgData name="Horst Unterfrauner" userId="2fb6888a-337f-4afb-81f5-b02b6f48dc91" providerId="ADAL" clId="{9851E240-D3ED-4FB0-B7BE-54E1EBD013CD}" dt="2024-04-12T15:31:37.263" v="907"/>
        <pc:sldMkLst>
          <pc:docMk/>
          <pc:sldMk cId="4053455593" sldId="851"/>
        </pc:sldMkLst>
      </pc:sldChg>
      <pc:sldChg chg="add">
        <pc:chgData name="Horst Unterfrauner" userId="2fb6888a-337f-4afb-81f5-b02b6f48dc91" providerId="ADAL" clId="{9851E240-D3ED-4FB0-B7BE-54E1EBD013CD}" dt="2024-04-12T15:31:37.263" v="907"/>
        <pc:sldMkLst>
          <pc:docMk/>
          <pc:sldMk cId="3509647596" sldId="852"/>
        </pc:sldMkLst>
      </pc:sldChg>
      <pc:sldChg chg="add">
        <pc:chgData name="Horst Unterfrauner" userId="2fb6888a-337f-4afb-81f5-b02b6f48dc91" providerId="ADAL" clId="{9851E240-D3ED-4FB0-B7BE-54E1EBD013CD}" dt="2024-04-12T15:31:37.263" v="907"/>
        <pc:sldMkLst>
          <pc:docMk/>
          <pc:sldMk cId="3481501502" sldId="853"/>
        </pc:sldMkLst>
      </pc:sldChg>
      <pc:sldChg chg="add">
        <pc:chgData name="Horst Unterfrauner" userId="2fb6888a-337f-4afb-81f5-b02b6f48dc91" providerId="ADAL" clId="{9851E240-D3ED-4FB0-B7BE-54E1EBD013CD}" dt="2024-04-12T15:31:37.263" v="907"/>
        <pc:sldMkLst>
          <pc:docMk/>
          <pc:sldMk cId="2811180449" sldId="854"/>
        </pc:sldMkLst>
      </pc:sldChg>
      <pc:sldChg chg="add">
        <pc:chgData name="Horst Unterfrauner" userId="2fb6888a-337f-4afb-81f5-b02b6f48dc91" providerId="ADAL" clId="{9851E240-D3ED-4FB0-B7BE-54E1EBD013CD}" dt="2024-04-12T15:31:37.263" v="907"/>
        <pc:sldMkLst>
          <pc:docMk/>
          <pc:sldMk cId="4209007384" sldId="855"/>
        </pc:sldMkLst>
      </pc:sldChg>
      <pc:sldChg chg="add">
        <pc:chgData name="Horst Unterfrauner" userId="2fb6888a-337f-4afb-81f5-b02b6f48dc91" providerId="ADAL" clId="{9851E240-D3ED-4FB0-B7BE-54E1EBD013CD}" dt="2024-04-12T15:31:37.263" v="907"/>
        <pc:sldMkLst>
          <pc:docMk/>
          <pc:sldMk cId="3860214636" sldId="856"/>
        </pc:sldMkLst>
      </pc:sldChg>
      <pc:sldChg chg="add">
        <pc:chgData name="Horst Unterfrauner" userId="2fb6888a-337f-4afb-81f5-b02b6f48dc91" providerId="ADAL" clId="{9851E240-D3ED-4FB0-B7BE-54E1EBD013CD}" dt="2024-04-12T15:31:37.263" v="907"/>
        <pc:sldMkLst>
          <pc:docMk/>
          <pc:sldMk cId="3349847307" sldId="857"/>
        </pc:sldMkLst>
      </pc:sldChg>
      <pc:sldChg chg="add">
        <pc:chgData name="Horst Unterfrauner" userId="2fb6888a-337f-4afb-81f5-b02b6f48dc91" providerId="ADAL" clId="{9851E240-D3ED-4FB0-B7BE-54E1EBD013CD}" dt="2024-04-12T15:31:37.263" v="907"/>
        <pc:sldMkLst>
          <pc:docMk/>
          <pc:sldMk cId="3185686973" sldId="858"/>
        </pc:sldMkLst>
      </pc:sldChg>
      <pc:sldChg chg="add">
        <pc:chgData name="Horst Unterfrauner" userId="2fb6888a-337f-4afb-81f5-b02b6f48dc91" providerId="ADAL" clId="{9851E240-D3ED-4FB0-B7BE-54E1EBD013CD}" dt="2024-04-12T15:31:37.263" v="907"/>
        <pc:sldMkLst>
          <pc:docMk/>
          <pc:sldMk cId="3262664745" sldId="859"/>
        </pc:sldMkLst>
      </pc:sldChg>
      <pc:sldChg chg="add">
        <pc:chgData name="Horst Unterfrauner" userId="2fb6888a-337f-4afb-81f5-b02b6f48dc91" providerId="ADAL" clId="{9851E240-D3ED-4FB0-B7BE-54E1EBD013CD}" dt="2024-04-12T15:31:37.263" v="907"/>
        <pc:sldMkLst>
          <pc:docMk/>
          <pc:sldMk cId="2513313002" sldId="860"/>
        </pc:sldMkLst>
      </pc:sldChg>
      <pc:sldChg chg="add">
        <pc:chgData name="Horst Unterfrauner" userId="2fb6888a-337f-4afb-81f5-b02b6f48dc91" providerId="ADAL" clId="{9851E240-D3ED-4FB0-B7BE-54E1EBD013CD}" dt="2024-04-12T15:31:37.263" v="907"/>
        <pc:sldMkLst>
          <pc:docMk/>
          <pc:sldMk cId="2585907900" sldId="861"/>
        </pc:sldMkLst>
      </pc:sldChg>
      <pc:sldChg chg="add">
        <pc:chgData name="Horst Unterfrauner" userId="2fb6888a-337f-4afb-81f5-b02b6f48dc91" providerId="ADAL" clId="{9851E240-D3ED-4FB0-B7BE-54E1EBD013CD}" dt="2024-04-12T15:31:37.263" v="907"/>
        <pc:sldMkLst>
          <pc:docMk/>
          <pc:sldMk cId="3911676646" sldId="862"/>
        </pc:sldMkLst>
      </pc:sldChg>
      <pc:sldChg chg="add">
        <pc:chgData name="Horst Unterfrauner" userId="2fb6888a-337f-4afb-81f5-b02b6f48dc91" providerId="ADAL" clId="{9851E240-D3ED-4FB0-B7BE-54E1EBD013CD}" dt="2024-04-12T15:31:37.263" v="907"/>
        <pc:sldMkLst>
          <pc:docMk/>
          <pc:sldMk cId="2641240892" sldId="863"/>
        </pc:sldMkLst>
      </pc:sldChg>
      <pc:sldChg chg="add">
        <pc:chgData name="Horst Unterfrauner" userId="2fb6888a-337f-4afb-81f5-b02b6f48dc91" providerId="ADAL" clId="{9851E240-D3ED-4FB0-B7BE-54E1EBD013CD}" dt="2024-04-12T15:31:37.263" v="907"/>
        <pc:sldMkLst>
          <pc:docMk/>
          <pc:sldMk cId="3525471812" sldId="864"/>
        </pc:sldMkLst>
      </pc:sldChg>
      <pc:sldChg chg="add">
        <pc:chgData name="Horst Unterfrauner" userId="2fb6888a-337f-4afb-81f5-b02b6f48dc91" providerId="ADAL" clId="{9851E240-D3ED-4FB0-B7BE-54E1EBD013CD}" dt="2024-04-12T15:31:37.263" v="907"/>
        <pc:sldMkLst>
          <pc:docMk/>
          <pc:sldMk cId="2698787737" sldId="865"/>
        </pc:sldMkLst>
      </pc:sldChg>
      <pc:sldChg chg="add">
        <pc:chgData name="Horst Unterfrauner" userId="2fb6888a-337f-4afb-81f5-b02b6f48dc91" providerId="ADAL" clId="{9851E240-D3ED-4FB0-B7BE-54E1EBD013CD}" dt="2024-04-12T15:31:37.263" v="907"/>
        <pc:sldMkLst>
          <pc:docMk/>
          <pc:sldMk cId="1224600616" sldId="866"/>
        </pc:sldMkLst>
      </pc:sldChg>
      <pc:sldChg chg="add">
        <pc:chgData name="Horst Unterfrauner" userId="2fb6888a-337f-4afb-81f5-b02b6f48dc91" providerId="ADAL" clId="{9851E240-D3ED-4FB0-B7BE-54E1EBD013CD}" dt="2024-04-12T15:31:37.263" v="907"/>
        <pc:sldMkLst>
          <pc:docMk/>
          <pc:sldMk cId="2199987922" sldId="867"/>
        </pc:sldMkLst>
      </pc:sldChg>
      <pc:sldChg chg="add">
        <pc:chgData name="Horst Unterfrauner" userId="2fb6888a-337f-4afb-81f5-b02b6f48dc91" providerId="ADAL" clId="{9851E240-D3ED-4FB0-B7BE-54E1EBD013CD}" dt="2024-04-12T15:31:37.263" v="907"/>
        <pc:sldMkLst>
          <pc:docMk/>
          <pc:sldMk cId="4040989596" sldId="868"/>
        </pc:sldMkLst>
      </pc:sldChg>
      <pc:sldChg chg="add">
        <pc:chgData name="Horst Unterfrauner" userId="2fb6888a-337f-4afb-81f5-b02b6f48dc91" providerId="ADAL" clId="{9851E240-D3ED-4FB0-B7BE-54E1EBD013CD}" dt="2024-04-12T15:31:37.263" v="907"/>
        <pc:sldMkLst>
          <pc:docMk/>
          <pc:sldMk cId="973225353" sldId="869"/>
        </pc:sldMkLst>
      </pc:sldChg>
      <pc:sldChg chg="add">
        <pc:chgData name="Horst Unterfrauner" userId="2fb6888a-337f-4afb-81f5-b02b6f48dc91" providerId="ADAL" clId="{9851E240-D3ED-4FB0-B7BE-54E1EBD013CD}" dt="2024-04-12T15:31:37.263" v="907"/>
        <pc:sldMkLst>
          <pc:docMk/>
          <pc:sldMk cId="3125451965" sldId="870"/>
        </pc:sldMkLst>
      </pc:sldChg>
      <pc:sldChg chg="add">
        <pc:chgData name="Horst Unterfrauner" userId="2fb6888a-337f-4afb-81f5-b02b6f48dc91" providerId="ADAL" clId="{9851E240-D3ED-4FB0-B7BE-54E1EBD013CD}" dt="2024-04-12T15:31:37.263" v="907"/>
        <pc:sldMkLst>
          <pc:docMk/>
          <pc:sldMk cId="1012804598" sldId="871"/>
        </pc:sldMkLst>
      </pc:sldChg>
      <pc:sldChg chg="add">
        <pc:chgData name="Horst Unterfrauner" userId="2fb6888a-337f-4afb-81f5-b02b6f48dc91" providerId="ADAL" clId="{9851E240-D3ED-4FB0-B7BE-54E1EBD013CD}" dt="2024-04-12T15:31:37.263" v="907"/>
        <pc:sldMkLst>
          <pc:docMk/>
          <pc:sldMk cId="4112962403" sldId="872"/>
        </pc:sldMkLst>
      </pc:sldChg>
      <pc:sldChg chg="add">
        <pc:chgData name="Horst Unterfrauner" userId="2fb6888a-337f-4afb-81f5-b02b6f48dc91" providerId="ADAL" clId="{9851E240-D3ED-4FB0-B7BE-54E1EBD013CD}" dt="2024-04-12T15:34:15.847" v="912"/>
        <pc:sldMkLst>
          <pc:docMk/>
          <pc:sldMk cId="0" sldId="873"/>
        </pc:sldMkLst>
      </pc:sldChg>
      <pc:sldChg chg="add">
        <pc:chgData name="Horst Unterfrauner" userId="2fb6888a-337f-4afb-81f5-b02b6f48dc91" providerId="ADAL" clId="{9851E240-D3ED-4FB0-B7BE-54E1EBD013CD}" dt="2024-04-12T15:35:19.651" v="914"/>
        <pc:sldMkLst>
          <pc:docMk/>
          <pc:sldMk cId="423219490" sldId="874"/>
        </pc:sldMkLst>
      </pc:sldChg>
      <pc:sldChg chg="add">
        <pc:chgData name="Horst Unterfrauner" userId="2fb6888a-337f-4afb-81f5-b02b6f48dc91" providerId="ADAL" clId="{9851E240-D3ED-4FB0-B7BE-54E1EBD013CD}" dt="2024-04-12T15:35:19.651" v="914"/>
        <pc:sldMkLst>
          <pc:docMk/>
          <pc:sldMk cId="1685040099" sldId="875"/>
        </pc:sldMkLst>
      </pc:sldChg>
      <pc:sldChg chg="add">
        <pc:chgData name="Horst Unterfrauner" userId="2fb6888a-337f-4afb-81f5-b02b6f48dc91" providerId="ADAL" clId="{9851E240-D3ED-4FB0-B7BE-54E1EBD013CD}" dt="2024-04-12T15:35:19.651" v="914"/>
        <pc:sldMkLst>
          <pc:docMk/>
          <pc:sldMk cId="2964408913" sldId="876"/>
        </pc:sldMkLst>
      </pc:sldChg>
      <pc:sldChg chg="add">
        <pc:chgData name="Horst Unterfrauner" userId="2fb6888a-337f-4afb-81f5-b02b6f48dc91" providerId="ADAL" clId="{9851E240-D3ED-4FB0-B7BE-54E1EBD013CD}" dt="2024-04-12T15:35:19.651" v="914"/>
        <pc:sldMkLst>
          <pc:docMk/>
          <pc:sldMk cId="2764117262" sldId="877"/>
        </pc:sldMkLst>
      </pc:sldChg>
      <pc:sldChg chg="add">
        <pc:chgData name="Horst Unterfrauner" userId="2fb6888a-337f-4afb-81f5-b02b6f48dc91" providerId="ADAL" clId="{9851E240-D3ED-4FB0-B7BE-54E1EBD013CD}" dt="2024-04-12T15:35:19.651" v="914"/>
        <pc:sldMkLst>
          <pc:docMk/>
          <pc:sldMk cId="3314886118" sldId="878"/>
        </pc:sldMkLst>
      </pc:sldChg>
      <pc:sldChg chg="add">
        <pc:chgData name="Horst Unterfrauner" userId="2fb6888a-337f-4afb-81f5-b02b6f48dc91" providerId="ADAL" clId="{9851E240-D3ED-4FB0-B7BE-54E1EBD013CD}" dt="2024-04-12T15:35:19.651" v="914"/>
        <pc:sldMkLst>
          <pc:docMk/>
          <pc:sldMk cId="3767531865" sldId="879"/>
        </pc:sldMkLst>
      </pc:sldChg>
      <pc:sldChg chg="add">
        <pc:chgData name="Horst Unterfrauner" userId="2fb6888a-337f-4afb-81f5-b02b6f48dc91" providerId="ADAL" clId="{9851E240-D3ED-4FB0-B7BE-54E1EBD013CD}" dt="2024-04-12T15:35:19.651" v="914"/>
        <pc:sldMkLst>
          <pc:docMk/>
          <pc:sldMk cId="77415582" sldId="880"/>
        </pc:sldMkLst>
      </pc:sldChg>
      <pc:sldChg chg="add">
        <pc:chgData name="Horst Unterfrauner" userId="2fb6888a-337f-4afb-81f5-b02b6f48dc91" providerId="ADAL" clId="{9851E240-D3ED-4FB0-B7BE-54E1EBD013CD}" dt="2024-04-12T15:35:19.651" v="914"/>
        <pc:sldMkLst>
          <pc:docMk/>
          <pc:sldMk cId="1766606540" sldId="881"/>
        </pc:sldMkLst>
      </pc:sldChg>
      <pc:sldChg chg="add">
        <pc:chgData name="Horst Unterfrauner" userId="2fb6888a-337f-4afb-81f5-b02b6f48dc91" providerId="ADAL" clId="{9851E240-D3ED-4FB0-B7BE-54E1EBD013CD}" dt="2024-04-12T15:35:19.651" v="914"/>
        <pc:sldMkLst>
          <pc:docMk/>
          <pc:sldMk cId="2632642913" sldId="882"/>
        </pc:sldMkLst>
      </pc:sldChg>
      <pc:sldChg chg="add">
        <pc:chgData name="Horst Unterfrauner" userId="2fb6888a-337f-4afb-81f5-b02b6f48dc91" providerId="ADAL" clId="{9851E240-D3ED-4FB0-B7BE-54E1EBD013CD}" dt="2024-04-12T15:35:19.651" v="914"/>
        <pc:sldMkLst>
          <pc:docMk/>
          <pc:sldMk cId="1878305850" sldId="883"/>
        </pc:sldMkLst>
      </pc:sldChg>
      <pc:sldChg chg="add">
        <pc:chgData name="Horst Unterfrauner" userId="2fb6888a-337f-4afb-81f5-b02b6f48dc91" providerId="ADAL" clId="{9851E240-D3ED-4FB0-B7BE-54E1EBD013CD}" dt="2024-04-12T15:35:19.651" v="914"/>
        <pc:sldMkLst>
          <pc:docMk/>
          <pc:sldMk cId="1993751523" sldId="884"/>
        </pc:sldMkLst>
      </pc:sldChg>
      <pc:sldChg chg="add">
        <pc:chgData name="Horst Unterfrauner" userId="2fb6888a-337f-4afb-81f5-b02b6f48dc91" providerId="ADAL" clId="{9851E240-D3ED-4FB0-B7BE-54E1EBD013CD}" dt="2024-04-12T15:35:19.651" v="914"/>
        <pc:sldMkLst>
          <pc:docMk/>
          <pc:sldMk cId="1816457765" sldId="885"/>
        </pc:sldMkLst>
      </pc:sldChg>
      <pc:sldChg chg="add">
        <pc:chgData name="Horst Unterfrauner" userId="2fb6888a-337f-4afb-81f5-b02b6f48dc91" providerId="ADAL" clId="{9851E240-D3ED-4FB0-B7BE-54E1EBD013CD}" dt="2024-04-12T15:35:19.651" v="914"/>
        <pc:sldMkLst>
          <pc:docMk/>
          <pc:sldMk cId="1898544948" sldId="886"/>
        </pc:sldMkLst>
      </pc:sldChg>
      <pc:sldChg chg="add">
        <pc:chgData name="Horst Unterfrauner" userId="2fb6888a-337f-4afb-81f5-b02b6f48dc91" providerId="ADAL" clId="{9851E240-D3ED-4FB0-B7BE-54E1EBD013CD}" dt="2024-04-12T15:35:19.651" v="914"/>
        <pc:sldMkLst>
          <pc:docMk/>
          <pc:sldMk cId="1658464357" sldId="887"/>
        </pc:sldMkLst>
      </pc:sldChg>
      <pc:sldMasterChg chg="modSldLayout">
        <pc:chgData name="Horst Unterfrauner" userId="2fb6888a-337f-4afb-81f5-b02b6f48dc91" providerId="ADAL" clId="{9851E240-D3ED-4FB0-B7BE-54E1EBD013CD}" dt="2024-04-12T10:30:09.916" v="823" actId="14100"/>
        <pc:sldMasterMkLst>
          <pc:docMk/>
          <pc:sldMasterMk cId="3111767212" sldId="2147483648"/>
        </pc:sldMasterMkLst>
        <pc:sldLayoutChg chg="addSp modSp mod">
          <pc:chgData name="Horst Unterfrauner" userId="2fb6888a-337f-4afb-81f5-b02b6f48dc91" providerId="ADAL" clId="{9851E240-D3ED-4FB0-B7BE-54E1EBD013CD}" dt="2024-04-12T10:30:09.916" v="823" actId="14100"/>
          <pc:sldLayoutMkLst>
            <pc:docMk/>
            <pc:sldMasterMk cId="3111767212" sldId="2147483648"/>
            <pc:sldLayoutMk cId="3104936810" sldId="2147483650"/>
          </pc:sldLayoutMkLst>
        </pc:sldLayoutChg>
      </pc:sldMasterChg>
    </pc:docChg>
  </pc:docChgLst>
  <pc:docChgLst>
    <pc:chgData name="Mathias Brugger" userId="c848a0cf-834d-4f7d-974f-9198670adfd9" providerId="ADAL" clId="{083F6761-BE67-4582-9E42-6BC78D8740E5}"/>
    <pc:docChg chg="custSel addSld modSld">
      <pc:chgData name="Mathias Brugger" userId="c848a0cf-834d-4f7d-974f-9198670adfd9" providerId="ADAL" clId="{083F6761-BE67-4582-9E42-6BC78D8740E5}" dt="2023-10-06T13:29:32.340" v="1491"/>
      <pc:docMkLst>
        <pc:docMk/>
      </pc:docMkLst>
      <pc:sldChg chg="modSp mod">
        <pc:chgData name="Mathias Brugger" userId="c848a0cf-834d-4f7d-974f-9198670adfd9" providerId="ADAL" clId="{083F6761-BE67-4582-9E42-6BC78D8740E5}" dt="2023-10-06T12:45:50.021" v="4" actId="20577"/>
        <pc:sldMkLst>
          <pc:docMk/>
          <pc:sldMk cId="746507337" sldId="276"/>
        </pc:sldMkLst>
      </pc:sldChg>
      <pc:sldChg chg="modNotesTx">
        <pc:chgData name="Mathias Brugger" userId="c848a0cf-834d-4f7d-974f-9198670adfd9" providerId="ADAL" clId="{083F6761-BE67-4582-9E42-6BC78D8740E5}" dt="2023-10-06T13:11:31.931" v="996" actId="20577"/>
        <pc:sldMkLst>
          <pc:docMk/>
          <pc:sldMk cId="2148859934" sldId="512"/>
        </pc:sldMkLst>
      </pc:sldChg>
      <pc:sldChg chg="modNotesTx">
        <pc:chgData name="Mathias Brugger" userId="c848a0cf-834d-4f7d-974f-9198670adfd9" providerId="ADAL" clId="{083F6761-BE67-4582-9E42-6BC78D8740E5}" dt="2023-10-06T13:12:25.695" v="1081" actId="20577"/>
        <pc:sldMkLst>
          <pc:docMk/>
          <pc:sldMk cId="413152343" sldId="514"/>
        </pc:sldMkLst>
      </pc:sldChg>
      <pc:sldChg chg="modAnim">
        <pc:chgData name="Mathias Brugger" userId="c848a0cf-834d-4f7d-974f-9198670adfd9" providerId="ADAL" clId="{083F6761-BE67-4582-9E42-6BC78D8740E5}" dt="2023-10-06T13:29:32.340" v="1491"/>
        <pc:sldMkLst>
          <pc:docMk/>
          <pc:sldMk cId="2922334323" sldId="608"/>
        </pc:sldMkLst>
      </pc:sldChg>
      <pc:sldChg chg="modNotesTx">
        <pc:chgData name="Mathias Brugger" userId="c848a0cf-834d-4f7d-974f-9198670adfd9" providerId="ADAL" clId="{083F6761-BE67-4582-9E42-6BC78D8740E5}" dt="2023-10-06T13:05:07.986" v="680" actId="20577"/>
        <pc:sldMkLst>
          <pc:docMk/>
          <pc:sldMk cId="3054872812" sldId="614"/>
        </pc:sldMkLst>
      </pc:sldChg>
      <pc:sldChg chg="modSp mod">
        <pc:chgData name="Mathias Brugger" userId="c848a0cf-834d-4f7d-974f-9198670adfd9" providerId="ADAL" clId="{083F6761-BE67-4582-9E42-6BC78D8740E5}" dt="2023-10-06T13:05:47.239" v="684" actId="20577"/>
        <pc:sldMkLst>
          <pc:docMk/>
          <pc:sldMk cId="0" sldId="615"/>
        </pc:sldMkLst>
      </pc:sldChg>
      <pc:sldChg chg="modNotesTx">
        <pc:chgData name="Mathias Brugger" userId="c848a0cf-834d-4f7d-974f-9198670adfd9" providerId="ADAL" clId="{083F6761-BE67-4582-9E42-6BC78D8740E5}" dt="2023-10-06T13:10:52.429" v="976" actId="20577"/>
        <pc:sldMkLst>
          <pc:docMk/>
          <pc:sldMk cId="1617656685" sldId="616"/>
        </pc:sldMkLst>
      </pc:sldChg>
      <pc:sldChg chg="modNotesTx">
        <pc:chgData name="Mathias Brugger" userId="c848a0cf-834d-4f7d-974f-9198670adfd9" providerId="ADAL" clId="{083F6761-BE67-4582-9E42-6BC78D8740E5}" dt="2023-10-06T13:17:41.068" v="1329" actId="20577"/>
        <pc:sldMkLst>
          <pc:docMk/>
          <pc:sldMk cId="0" sldId="618"/>
        </pc:sldMkLst>
      </pc:sldChg>
      <pc:sldChg chg="modNotesTx">
        <pc:chgData name="Mathias Brugger" userId="c848a0cf-834d-4f7d-974f-9198670adfd9" providerId="ADAL" clId="{083F6761-BE67-4582-9E42-6BC78D8740E5}" dt="2023-10-06T13:20:30.324" v="1490" actId="20577"/>
        <pc:sldMkLst>
          <pc:docMk/>
          <pc:sldMk cId="2298827513" sldId="619"/>
        </pc:sldMkLst>
      </pc:sldChg>
      <pc:sldChg chg="modAnim">
        <pc:chgData name="Mathias Brugger" userId="c848a0cf-834d-4f7d-974f-9198670adfd9" providerId="ADAL" clId="{083F6761-BE67-4582-9E42-6BC78D8740E5}" dt="2023-10-06T12:54:15.883" v="537"/>
        <pc:sldMkLst>
          <pc:docMk/>
          <pc:sldMk cId="4228230872" sldId="628"/>
        </pc:sldMkLst>
      </pc:sldChg>
      <pc:sldChg chg="addSp delSp modSp new mod">
        <pc:chgData name="Mathias Brugger" userId="c848a0cf-834d-4f7d-974f-9198670adfd9" providerId="ADAL" clId="{083F6761-BE67-4582-9E42-6BC78D8740E5}" dt="2023-10-06T12:53:41.902" v="535" actId="179"/>
        <pc:sldMkLst>
          <pc:docMk/>
          <pc:sldMk cId="3576962507" sldId="629"/>
        </pc:sldMkLst>
      </pc:sldChg>
    </pc:docChg>
  </pc:docChgLst>
  <pc:docChgLst>
    <pc:chgData name="Mathias Brugger" userId="c848a0cf-834d-4f7d-974f-9198670adfd9" providerId="ADAL" clId="{E0B86CBD-43FC-4704-AC72-6930A46ED931}"/>
    <pc:docChg chg="undo redo custSel addSld delSld modSld sldOrd modMainMaster">
      <pc:chgData name="Mathias Brugger" userId="c848a0cf-834d-4f7d-974f-9198670adfd9" providerId="ADAL" clId="{E0B86CBD-43FC-4704-AC72-6930A46ED931}" dt="2023-09-26T15:26:34.661" v="2390" actId="1037"/>
      <pc:docMkLst>
        <pc:docMk/>
      </pc:docMkLst>
      <pc:sldChg chg="modSp mod">
        <pc:chgData name="Mathias Brugger" userId="c848a0cf-834d-4f7d-974f-9198670adfd9" providerId="ADAL" clId="{E0B86CBD-43FC-4704-AC72-6930A46ED931}" dt="2023-09-25T13:50:21.041" v="1331" actId="404"/>
        <pc:sldMkLst>
          <pc:docMk/>
          <pc:sldMk cId="3191679238" sldId="272"/>
        </pc:sldMkLst>
      </pc:sldChg>
      <pc:sldChg chg="del">
        <pc:chgData name="Mathias Brugger" userId="c848a0cf-834d-4f7d-974f-9198670adfd9" providerId="ADAL" clId="{E0B86CBD-43FC-4704-AC72-6930A46ED931}" dt="2023-09-25T09:25:20.354" v="465" actId="47"/>
        <pc:sldMkLst>
          <pc:docMk/>
          <pc:sldMk cId="4235384334" sldId="274"/>
        </pc:sldMkLst>
      </pc:sldChg>
      <pc:sldChg chg="del">
        <pc:chgData name="Mathias Brugger" userId="c848a0cf-834d-4f7d-974f-9198670adfd9" providerId="ADAL" clId="{E0B86CBD-43FC-4704-AC72-6930A46ED931}" dt="2023-09-25T09:25:24.388" v="466" actId="47"/>
        <pc:sldMkLst>
          <pc:docMk/>
          <pc:sldMk cId="1997705477" sldId="275"/>
        </pc:sldMkLst>
      </pc:sldChg>
      <pc:sldChg chg="modSp mod">
        <pc:chgData name="Mathias Brugger" userId="c848a0cf-834d-4f7d-974f-9198670adfd9" providerId="ADAL" clId="{E0B86CBD-43FC-4704-AC72-6930A46ED931}" dt="2023-09-26T09:26:45.829" v="2363" actId="20577"/>
        <pc:sldMkLst>
          <pc:docMk/>
          <pc:sldMk cId="746507337" sldId="276"/>
        </pc:sldMkLst>
      </pc:sldChg>
      <pc:sldChg chg="addSp delSp modSp new del mod setBg">
        <pc:chgData name="Mathias Brugger" userId="c848a0cf-834d-4f7d-974f-9198670adfd9" providerId="ADAL" clId="{E0B86CBD-43FC-4704-AC72-6930A46ED931}" dt="2023-09-25T13:43:13.321" v="1280" actId="47"/>
        <pc:sldMkLst>
          <pc:docMk/>
          <pc:sldMk cId="2969632942" sldId="279"/>
        </pc:sldMkLst>
      </pc:sldChg>
      <pc:sldChg chg="modSp add mod">
        <pc:chgData name="Mathias Brugger" userId="c848a0cf-834d-4f7d-974f-9198670adfd9" providerId="ADAL" clId="{E0B86CBD-43FC-4704-AC72-6930A46ED931}" dt="2023-09-26T15:23:42.322" v="2377" actId="20577"/>
        <pc:sldMkLst>
          <pc:docMk/>
          <pc:sldMk cId="3372839497" sldId="280"/>
        </pc:sldMkLst>
      </pc:sldChg>
      <pc:sldChg chg="modSp add mod">
        <pc:chgData name="Mathias Brugger" userId="c848a0cf-834d-4f7d-974f-9198670adfd9" providerId="ADAL" clId="{E0B86CBD-43FC-4704-AC72-6930A46ED931}" dt="2023-09-25T13:44:44.465" v="1310" actId="20577"/>
        <pc:sldMkLst>
          <pc:docMk/>
          <pc:sldMk cId="1406339211" sldId="281"/>
        </pc:sldMkLst>
      </pc:sldChg>
      <pc:sldChg chg="addSp modSp add mod modTransition modAnim">
        <pc:chgData name="Mathias Brugger" userId="c848a0cf-834d-4f7d-974f-9198670adfd9" providerId="ADAL" clId="{E0B86CBD-43FC-4704-AC72-6930A46ED931}" dt="2023-09-26T09:16:50.781" v="2269"/>
        <pc:sldMkLst>
          <pc:docMk/>
          <pc:sldMk cId="0" sldId="283"/>
        </pc:sldMkLst>
      </pc:sldChg>
      <pc:sldChg chg="add">
        <pc:chgData name="Mathias Brugger" userId="c848a0cf-834d-4f7d-974f-9198670adfd9" providerId="ADAL" clId="{E0B86CBD-43FC-4704-AC72-6930A46ED931}" dt="2023-09-25T14:02:21.468" v="1431"/>
        <pc:sldMkLst>
          <pc:docMk/>
          <pc:sldMk cId="933099596" sldId="284"/>
        </pc:sldMkLst>
      </pc:sldChg>
      <pc:sldChg chg="add">
        <pc:chgData name="Mathias Brugger" userId="c848a0cf-834d-4f7d-974f-9198670adfd9" providerId="ADAL" clId="{E0B86CBD-43FC-4704-AC72-6930A46ED931}" dt="2023-09-25T14:02:26.221" v="1432"/>
        <pc:sldMkLst>
          <pc:docMk/>
          <pc:sldMk cId="2241292459" sldId="285"/>
        </pc:sldMkLst>
      </pc:sldChg>
      <pc:sldChg chg="addSp delSp modSp add mod modTransition modAnim">
        <pc:chgData name="Mathias Brugger" userId="c848a0cf-834d-4f7d-974f-9198670adfd9" providerId="ADAL" clId="{E0B86CBD-43FC-4704-AC72-6930A46ED931}" dt="2023-09-26T09:16:50.781" v="2269"/>
        <pc:sldMkLst>
          <pc:docMk/>
          <pc:sldMk cId="0" sldId="289"/>
        </pc:sldMkLst>
      </pc:sldChg>
      <pc:sldChg chg="modSp add mod modTransition modAnim">
        <pc:chgData name="Mathias Brugger" userId="c848a0cf-834d-4f7d-974f-9198670adfd9" providerId="ADAL" clId="{E0B86CBD-43FC-4704-AC72-6930A46ED931}" dt="2023-09-26T09:16:50.781" v="2269"/>
        <pc:sldMkLst>
          <pc:docMk/>
          <pc:sldMk cId="150497580" sldId="295"/>
        </pc:sldMkLst>
      </pc:sldChg>
      <pc:sldChg chg="delSp modSp add mod modTransition modAnim">
        <pc:chgData name="Mathias Brugger" userId="c848a0cf-834d-4f7d-974f-9198670adfd9" providerId="ADAL" clId="{E0B86CBD-43FC-4704-AC72-6930A46ED931}" dt="2023-09-26T09:16:50.781" v="2269"/>
        <pc:sldMkLst>
          <pc:docMk/>
          <pc:sldMk cId="0" sldId="301"/>
        </pc:sldMkLst>
      </pc:sldChg>
      <pc:sldChg chg="addSp delSp modSp add mod ord setBg modAnim">
        <pc:chgData name="Mathias Brugger" userId="c848a0cf-834d-4f7d-974f-9198670adfd9" providerId="ADAL" clId="{E0B86CBD-43FC-4704-AC72-6930A46ED931}" dt="2023-09-26T09:16:50.781" v="2269"/>
        <pc:sldMkLst>
          <pc:docMk/>
          <pc:sldMk cId="1367937440" sldId="354"/>
        </pc:sldMkLst>
      </pc:sldChg>
      <pc:sldChg chg="add modTransition modAnim">
        <pc:chgData name="Mathias Brugger" userId="c848a0cf-834d-4f7d-974f-9198670adfd9" providerId="ADAL" clId="{E0B86CBD-43FC-4704-AC72-6930A46ED931}" dt="2023-09-26T09:16:50.781" v="2269"/>
        <pc:sldMkLst>
          <pc:docMk/>
          <pc:sldMk cId="3064610262" sldId="375"/>
        </pc:sldMkLst>
      </pc:sldChg>
      <pc:sldChg chg="add modTransition modAnim">
        <pc:chgData name="Mathias Brugger" userId="c848a0cf-834d-4f7d-974f-9198670adfd9" providerId="ADAL" clId="{E0B86CBD-43FC-4704-AC72-6930A46ED931}" dt="2023-09-26T09:16:50.781" v="2269"/>
        <pc:sldMkLst>
          <pc:docMk/>
          <pc:sldMk cId="1076340244" sldId="379"/>
        </pc:sldMkLst>
      </pc:sldChg>
      <pc:sldChg chg="add modTransition modAnim">
        <pc:chgData name="Mathias Brugger" userId="c848a0cf-834d-4f7d-974f-9198670adfd9" providerId="ADAL" clId="{E0B86CBD-43FC-4704-AC72-6930A46ED931}" dt="2023-09-26T09:16:50.781" v="2269"/>
        <pc:sldMkLst>
          <pc:docMk/>
          <pc:sldMk cId="3987635929" sldId="381"/>
        </pc:sldMkLst>
      </pc:sldChg>
      <pc:sldChg chg="add modTransition modAnim">
        <pc:chgData name="Mathias Brugger" userId="c848a0cf-834d-4f7d-974f-9198670adfd9" providerId="ADAL" clId="{E0B86CBD-43FC-4704-AC72-6930A46ED931}" dt="2023-09-26T09:16:50.781" v="2269"/>
        <pc:sldMkLst>
          <pc:docMk/>
          <pc:sldMk cId="3042305228" sldId="382"/>
        </pc:sldMkLst>
      </pc:sldChg>
      <pc:sldChg chg="add modTransition modAnim">
        <pc:chgData name="Mathias Brugger" userId="c848a0cf-834d-4f7d-974f-9198670adfd9" providerId="ADAL" clId="{E0B86CBD-43FC-4704-AC72-6930A46ED931}" dt="2023-09-26T09:16:50.781" v="2269"/>
        <pc:sldMkLst>
          <pc:docMk/>
          <pc:sldMk cId="3782106405" sldId="383"/>
        </pc:sldMkLst>
      </pc:sldChg>
      <pc:sldChg chg="add modTransition modAnim">
        <pc:chgData name="Mathias Brugger" userId="c848a0cf-834d-4f7d-974f-9198670adfd9" providerId="ADAL" clId="{E0B86CBD-43FC-4704-AC72-6930A46ED931}" dt="2023-09-26T09:16:50.781" v="2269"/>
        <pc:sldMkLst>
          <pc:docMk/>
          <pc:sldMk cId="3134439805" sldId="384"/>
        </pc:sldMkLst>
      </pc:sldChg>
      <pc:sldChg chg="add modTransition modAnim">
        <pc:chgData name="Mathias Brugger" userId="c848a0cf-834d-4f7d-974f-9198670adfd9" providerId="ADAL" clId="{E0B86CBD-43FC-4704-AC72-6930A46ED931}" dt="2023-09-26T09:16:50.781" v="2269"/>
        <pc:sldMkLst>
          <pc:docMk/>
          <pc:sldMk cId="525290785" sldId="385"/>
        </pc:sldMkLst>
      </pc:sldChg>
      <pc:sldChg chg="add modTransition modAnim">
        <pc:chgData name="Mathias Brugger" userId="c848a0cf-834d-4f7d-974f-9198670adfd9" providerId="ADAL" clId="{E0B86CBD-43FC-4704-AC72-6930A46ED931}" dt="2023-09-26T09:16:50.781" v="2269"/>
        <pc:sldMkLst>
          <pc:docMk/>
          <pc:sldMk cId="2768904603" sldId="416"/>
        </pc:sldMkLst>
      </pc:sldChg>
      <pc:sldChg chg="modSp add mod modTransition modAnim">
        <pc:chgData name="Mathias Brugger" userId="c848a0cf-834d-4f7d-974f-9198670adfd9" providerId="ADAL" clId="{E0B86CBD-43FC-4704-AC72-6930A46ED931}" dt="2023-09-26T09:16:50.781" v="2269"/>
        <pc:sldMkLst>
          <pc:docMk/>
          <pc:sldMk cId="1786120752" sldId="465"/>
        </pc:sldMkLst>
      </pc:sldChg>
      <pc:sldChg chg="modSp add mod modTransition modAnim">
        <pc:chgData name="Mathias Brugger" userId="c848a0cf-834d-4f7d-974f-9198670adfd9" providerId="ADAL" clId="{E0B86CBD-43FC-4704-AC72-6930A46ED931}" dt="2023-09-26T15:26:34.661" v="2390" actId="1037"/>
        <pc:sldMkLst>
          <pc:docMk/>
          <pc:sldMk cId="2259845088" sldId="480"/>
        </pc:sldMkLst>
      </pc:sldChg>
      <pc:sldChg chg="delSp modSp add mod modTransition modAnim">
        <pc:chgData name="Mathias Brugger" userId="c848a0cf-834d-4f7d-974f-9198670adfd9" providerId="ADAL" clId="{E0B86CBD-43FC-4704-AC72-6930A46ED931}" dt="2023-09-26T15:24:29.084" v="2378" actId="478"/>
        <pc:sldMkLst>
          <pc:docMk/>
          <pc:sldMk cId="3158016911" sldId="482"/>
        </pc:sldMkLst>
      </pc:sldChg>
      <pc:sldChg chg="addSp delSp modSp add mod modTransition modAnim">
        <pc:chgData name="Mathias Brugger" userId="c848a0cf-834d-4f7d-974f-9198670adfd9" providerId="ADAL" clId="{E0B86CBD-43FC-4704-AC72-6930A46ED931}" dt="2023-09-26T15:24:59.817" v="2381" actId="478"/>
        <pc:sldMkLst>
          <pc:docMk/>
          <pc:sldMk cId="210431308" sldId="483"/>
        </pc:sldMkLst>
      </pc:sldChg>
      <pc:sldChg chg="add del modTransition">
        <pc:chgData name="Mathias Brugger" userId="c848a0cf-834d-4f7d-974f-9198670adfd9" providerId="ADAL" clId="{E0B86CBD-43FC-4704-AC72-6930A46ED931}" dt="2023-09-26T07:25:58.066" v="1630" actId="47"/>
        <pc:sldMkLst>
          <pc:docMk/>
          <pc:sldMk cId="2497917697" sldId="484"/>
        </pc:sldMkLst>
      </pc:sldChg>
      <pc:sldChg chg="add modTransition modAnim">
        <pc:chgData name="Mathias Brugger" userId="c848a0cf-834d-4f7d-974f-9198670adfd9" providerId="ADAL" clId="{E0B86CBD-43FC-4704-AC72-6930A46ED931}" dt="2023-09-26T09:16:50.781" v="2269"/>
        <pc:sldMkLst>
          <pc:docMk/>
          <pc:sldMk cId="1789224695" sldId="486"/>
        </pc:sldMkLst>
      </pc:sldChg>
      <pc:sldChg chg="add modTransition modAnim">
        <pc:chgData name="Mathias Brugger" userId="c848a0cf-834d-4f7d-974f-9198670adfd9" providerId="ADAL" clId="{E0B86CBD-43FC-4704-AC72-6930A46ED931}" dt="2023-09-26T09:16:50.781" v="2269"/>
        <pc:sldMkLst>
          <pc:docMk/>
          <pc:sldMk cId="3574182085" sldId="497"/>
        </pc:sldMkLst>
      </pc:sldChg>
      <pc:sldChg chg="delSp modSp add mod modTransition modAnim">
        <pc:chgData name="Mathias Brugger" userId="c848a0cf-834d-4f7d-974f-9198670adfd9" providerId="ADAL" clId="{E0B86CBD-43FC-4704-AC72-6930A46ED931}" dt="2023-09-26T09:16:50.781" v="2269"/>
        <pc:sldMkLst>
          <pc:docMk/>
          <pc:sldMk cId="3194541656" sldId="507"/>
        </pc:sldMkLst>
      </pc:sldChg>
      <pc:sldChg chg="modSp add mod modTransition modAnim">
        <pc:chgData name="Mathias Brugger" userId="c848a0cf-834d-4f7d-974f-9198670adfd9" providerId="ADAL" clId="{E0B86CBD-43FC-4704-AC72-6930A46ED931}" dt="2023-09-26T09:16:50.781" v="2269"/>
        <pc:sldMkLst>
          <pc:docMk/>
          <pc:sldMk cId="3456164552" sldId="511"/>
        </pc:sldMkLst>
      </pc:sldChg>
      <pc:sldChg chg="addSp delSp modSp add mod modTransition modAnim">
        <pc:chgData name="Mathias Brugger" userId="c848a0cf-834d-4f7d-974f-9198670adfd9" providerId="ADAL" clId="{E0B86CBD-43FC-4704-AC72-6930A46ED931}" dt="2023-09-26T09:16:50.781" v="2269"/>
        <pc:sldMkLst>
          <pc:docMk/>
          <pc:sldMk cId="2148859934" sldId="512"/>
        </pc:sldMkLst>
      </pc:sldChg>
      <pc:sldChg chg="addSp delSp modSp add mod modTransition modAnim">
        <pc:chgData name="Mathias Brugger" userId="c848a0cf-834d-4f7d-974f-9198670adfd9" providerId="ADAL" clId="{E0B86CBD-43FC-4704-AC72-6930A46ED931}" dt="2023-09-26T09:16:50.781" v="2269"/>
        <pc:sldMkLst>
          <pc:docMk/>
          <pc:sldMk cId="413152343" sldId="514"/>
        </pc:sldMkLst>
      </pc:sldChg>
      <pc:sldChg chg="add del modTransition">
        <pc:chgData name="Mathias Brugger" userId="c848a0cf-834d-4f7d-974f-9198670adfd9" providerId="ADAL" clId="{E0B86CBD-43FC-4704-AC72-6930A46ED931}" dt="2023-09-26T07:52:23.044" v="1739" actId="47"/>
        <pc:sldMkLst>
          <pc:docMk/>
          <pc:sldMk cId="1605007688" sldId="515"/>
        </pc:sldMkLst>
      </pc:sldChg>
      <pc:sldChg chg="modSp add mod modTransition modAnim">
        <pc:chgData name="Mathias Brugger" userId="c848a0cf-834d-4f7d-974f-9198670adfd9" providerId="ADAL" clId="{E0B86CBD-43FC-4704-AC72-6930A46ED931}" dt="2023-09-26T09:16:50.781" v="2269"/>
        <pc:sldMkLst>
          <pc:docMk/>
          <pc:sldMk cId="1232852839" sldId="516"/>
        </pc:sldMkLst>
      </pc:sldChg>
      <pc:sldChg chg="addSp delSp modSp add mod modTransition modAnim">
        <pc:chgData name="Mathias Brugger" userId="c848a0cf-834d-4f7d-974f-9198670adfd9" providerId="ADAL" clId="{E0B86CBD-43FC-4704-AC72-6930A46ED931}" dt="2023-09-26T09:16:50.781" v="2269"/>
        <pc:sldMkLst>
          <pc:docMk/>
          <pc:sldMk cId="1243282884" sldId="541"/>
        </pc:sldMkLst>
      </pc:sldChg>
      <pc:sldChg chg="addSp delSp modSp add mod modTransition modAnim">
        <pc:chgData name="Mathias Brugger" userId="c848a0cf-834d-4f7d-974f-9198670adfd9" providerId="ADAL" clId="{E0B86CBD-43FC-4704-AC72-6930A46ED931}" dt="2023-09-26T09:16:50.781" v="2269"/>
        <pc:sldMkLst>
          <pc:docMk/>
          <pc:sldMk cId="603768005" sldId="542"/>
        </pc:sldMkLst>
      </pc:sldChg>
      <pc:sldChg chg="add del modTransition">
        <pc:chgData name="Mathias Brugger" userId="c848a0cf-834d-4f7d-974f-9198670adfd9" providerId="ADAL" clId="{E0B86CBD-43FC-4704-AC72-6930A46ED931}" dt="2023-09-26T07:58:26.468" v="1851" actId="47"/>
        <pc:sldMkLst>
          <pc:docMk/>
          <pc:sldMk cId="4164949547" sldId="543"/>
        </pc:sldMkLst>
      </pc:sldChg>
      <pc:sldChg chg="addSp delSp modSp add mod modTransition modAnim">
        <pc:chgData name="Mathias Brugger" userId="c848a0cf-834d-4f7d-974f-9198670adfd9" providerId="ADAL" clId="{E0B86CBD-43FC-4704-AC72-6930A46ED931}" dt="2023-09-26T09:16:50.781" v="2269"/>
        <pc:sldMkLst>
          <pc:docMk/>
          <pc:sldMk cId="3677465139" sldId="544"/>
        </pc:sldMkLst>
      </pc:sldChg>
      <pc:sldChg chg="delSp modSp add mod modTransition modAnim">
        <pc:chgData name="Mathias Brugger" userId="c848a0cf-834d-4f7d-974f-9198670adfd9" providerId="ADAL" clId="{E0B86CBD-43FC-4704-AC72-6930A46ED931}" dt="2023-09-26T09:16:50.781" v="2269"/>
        <pc:sldMkLst>
          <pc:docMk/>
          <pc:sldMk cId="1058177898" sldId="545"/>
        </pc:sldMkLst>
      </pc:sldChg>
      <pc:sldChg chg="delSp modSp add mod modTransition modAnim">
        <pc:chgData name="Mathias Brugger" userId="c848a0cf-834d-4f7d-974f-9198670adfd9" providerId="ADAL" clId="{E0B86CBD-43FC-4704-AC72-6930A46ED931}" dt="2023-09-26T09:16:50.781" v="2269"/>
        <pc:sldMkLst>
          <pc:docMk/>
          <pc:sldMk cId="76229667" sldId="550"/>
        </pc:sldMkLst>
      </pc:sldChg>
      <pc:sldChg chg="delSp modSp add mod modTransition modAnim">
        <pc:chgData name="Mathias Brugger" userId="c848a0cf-834d-4f7d-974f-9198670adfd9" providerId="ADAL" clId="{E0B86CBD-43FC-4704-AC72-6930A46ED931}" dt="2023-09-26T09:16:50.781" v="2269"/>
        <pc:sldMkLst>
          <pc:docMk/>
          <pc:sldMk cId="1232941623" sldId="554"/>
        </pc:sldMkLst>
      </pc:sldChg>
      <pc:sldChg chg="delSp modSp add mod modTransition modAnim">
        <pc:chgData name="Mathias Brugger" userId="c848a0cf-834d-4f7d-974f-9198670adfd9" providerId="ADAL" clId="{E0B86CBD-43FC-4704-AC72-6930A46ED931}" dt="2023-09-26T09:16:50.781" v="2269"/>
        <pc:sldMkLst>
          <pc:docMk/>
          <pc:sldMk cId="824826434" sldId="559"/>
        </pc:sldMkLst>
      </pc:sldChg>
      <pc:sldChg chg="addSp delSp modSp add del mod modTransition">
        <pc:chgData name="Mathias Brugger" userId="c848a0cf-834d-4f7d-974f-9198670adfd9" providerId="ADAL" clId="{E0B86CBD-43FC-4704-AC72-6930A46ED931}" dt="2023-09-26T08:24:42.282" v="1902" actId="47"/>
        <pc:sldMkLst>
          <pc:docMk/>
          <pc:sldMk cId="10631554" sldId="562"/>
        </pc:sldMkLst>
      </pc:sldChg>
      <pc:sldChg chg="delSp modSp add mod modTransition modAnim">
        <pc:chgData name="Mathias Brugger" userId="c848a0cf-834d-4f7d-974f-9198670adfd9" providerId="ADAL" clId="{E0B86CBD-43FC-4704-AC72-6930A46ED931}" dt="2023-09-26T09:17:24.641" v="2276" actId="255"/>
        <pc:sldMkLst>
          <pc:docMk/>
          <pc:sldMk cId="671174549" sldId="566"/>
        </pc:sldMkLst>
      </pc:sldChg>
      <pc:sldChg chg="addSp delSp modSp add mod modTransition modAnim">
        <pc:chgData name="Mathias Brugger" userId="c848a0cf-834d-4f7d-974f-9198670adfd9" providerId="ADAL" clId="{E0B86CBD-43FC-4704-AC72-6930A46ED931}" dt="2023-09-26T09:16:50.781" v="2269"/>
        <pc:sldMkLst>
          <pc:docMk/>
          <pc:sldMk cId="3768275201" sldId="568"/>
        </pc:sldMkLst>
      </pc:sldChg>
      <pc:sldChg chg="delSp modSp add mod modTransition modAnim">
        <pc:chgData name="Mathias Brugger" userId="c848a0cf-834d-4f7d-974f-9198670adfd9" providerId="ADAL" clId="{E0B86CBD-43FC-4704-AC72-6930A46ED931}" dt="2023-09-26T09:16:50.781" v="2269"/>
        <pc:sldMkLst>
          <pc:docMk/>
          <pc:sldMk cId="1573974229" sldId="570"/>
        </pc:sldMkLst>
      </pc:sldChg>
      <pc:sldChg chg="add del modTransition">
        <pc:chgData name="Mathias Brugger" userId="c848a0cf-834d-4f7d-974f-9198670adfd9" providerId="ADAL" clId="{E0B86CBD-43FC-4704-AC72-6930A46ED931}" dt="2023-09-25T12:14:08.117" v="1258" actId="47"/>
        <pc:sldMkLst>
          <pc:docMk/>
          <pc:sldMk cId="930976102" sldId="572"/>
        </pc:sldMkLst>
      </pc:sldChg>
      <pc:sldChg chg="add modTransition modAnim">
        <pc:chgData name="Mathias Brugger" userId="c848a0cf-834d-4f7d-974f-9198670adfd9" providerId="ADAL" clId="{E0B86CBD-43FC-4704-AC72-6930A46ED931}" dt="2023-09-26T09:16:50.781" v="2269"/>
        <pc:sldMkLst>
          <pc:docMk/>
          <pc:sldMk cId="564980479" sldId="575"/>
        </pc:sldMkLst>
      </pc:sldChg>
      <pc:sldChg chg="delSp modSp add mod modTransition modAnim">
        <pc:chgData name="Mathias Brugger" userId="c848a0cf-834d-4f7d-974f-9198670adfd9" providerId="ADAL" clId="{E0B86CBD-43FC-4704-AC72-6930A46ED931}" dt="2023-09-26T09:16:50.781" v="2269"/>
        <pc:sldMkLst>
          <pc:docMk/>
          <pc:sldMk cId="1436739242" sldId="576"/>
        </pc:sldMkLst>
      </pc:sldChg>
      <pc:sldChg chg="addSp delSp modSp add del mod modTransition">
        <pc:chgData name="Mathias Brugger" userId="c848a0cf-834d-4f7d-974f-9198670adfd9" providerId="ADAL" clId="{E0B86CBD-43FC-4704-AC72-6930A46ED931}" dt="2023-09-26T09:05:20.186" v="2023" actId="47"/>
        <pc:sldMkLst>
          <pc:docMk/>
          <pc:sldMk cId="2438664078" sldId="582"/>
        </pc:sldMkLst>
      </pc:sldChg>
      <pc:sldChg chg="delSp modSp add mod delAnim modAnim">
        <pc:chgData name="Mathias Brugger" userId="c848a0cf-834d-4f7d-974f-9198670adfd9" providerId="ADAL" clId="{E0B86CBD-43FC-4704-AC72-6930A46ED931}" dt="2023-09-26T09:16:50.781" v="2269"/>
        <pc:sldMkLst>
          <pc:docMk/>
          <pc:sldMk cId="442749963" sldId="583"/>
        </pc:sldMkLst>
      </pc:sldChg>
      <pc:sldChg chg="delSp modSp add mod modTransition modAnim">
        <pc:chgData name="Mathias Brugger" userId="c848a0cf-834d-4f7d-974f-9198670adfd9" providerId="ADAL" clId="{E0B86CBD-43FC-4704-AC72-6930A46ED931}" dt="2023-09-26T09:16:50.781" v="2269"/>
        <pc:sldMkLst>
          <pc:docMk/>
          <pc:sldMk cId="3342335219" sldId="587"/>
        </pc:sldMkLst>
      </pc:sldChg>
      <pc:sldChg chg="modSp add mod modTransition modAnim">
        <pc:chgData name="Mathias Brugger" userId="c848a0cf-834d-4f7d-974f-9198670adfd9" providerId="ADAL" clId="{E0B86CBD-43FC-4704-AC72-6930A46ED931}" dt="2023-09-26T09:16:50.781" v="2269"/>
        <pc:sldMkLst>
          <pc:docMk/>
          <pc:sldMk cId="2529183650" sldId="602"/>
        </pc:sldMkLst>
      </pc:sldChg>
      <pc:sldChg chg="delSp modSp add mod modTransition">
        <pc:chgData name="Mathias Brugger" userId="c848a0cf-834d-4f7d-974f-9198670adfd9" providerId="ADAL" clId="{E0B86CBD-43FC-4704-AC72-6930A46ED931}" dt="2023-09-25T12:18:17.736" v="1279" actId="478"/>
        <pc:sldMkLst>
          <pc:docMk/>
          <pc:sldMk cId="0" sldId="603"/>
        </pc:sldMkLst>
      </pc:sldChg>
      <pc:sldChg chg="addSp modSp add mod">
        <pc:chgData name="Mathias Brugger" userId="c848a0cf-834d-4f7d-974f-9198670adfd9" providerId="ADAL" clId="{E0B86CBD-43FC-4704-AC72-6930A46ED931}" dt="2023-09-25T13:50:24.932" v="1333" actId="20577"/>
        <pc:sldMkLst>
          <pc:docMk/>
          <pc:sldMk cId="3268234188" sldId="604"/>
        </pc:sldMkLst>
      </pc:sldChg>
      <pc:sldChg chg="modSp add mod ord modAnim">
        <pc:chgData name="Mathias Brugger" userId="c848a0cf-834d-4f7d-974f-9198670adfd9" providerId="ADAL" clId="{E0B86CBD-43FC-4704-AC72-6930A46ED931}" dt="2023-09-26T09:16:50.781" v="2269"/>
        <pc:sldMkLst>
          <pc:docMk/>
          <pc:sldMk cId="2504779234" sldId="605"/>
        </pc:sldMkLst>
      </pc:sldChg>
      <pc:sldChg chg="modSp add mod modAnim">
        <pc:chgData name="Mathias Brugger" userId="c848a0cf-834d-4f7d-974f-9198670adfd9" providerId="ADAL" clId="{E0B86CBD-43FC-4704-AC72-6930A46ED931}" dt="2023-09-26T09:16:50.781" v="2269"/>
        <pc:sldMkLst>
          <pc:docMk/>
          <pc:sldMk cId="684130786" sldId="606"/>
        </pc:sldMkLst>
      </pc:sldChg>
      <pc:sldChg chg="modSp add mod modAnim">
        <pc:chgData name="Mathias Brugger" userId="c848a0cf-834d-4f7d-974f-9198670adfd9" providerId="ADAL" clId="{E0B86CBD-43FC-4704-AC72-6930A46ED931}" dt="2023-09-26T09:16:50.781" v="2269"/>
        <pc:sldMkLst>
          <pc:docMk/>
          <pc:sldMk cId="444434031" sldId="607"/>
        </pc:sldMkLst>
      </pc:sldChg>
      <pc:sldChg chg="addSp delSp modSp new mod modAnim">
        <pc:chgData name="Mathias Brugger" userId="c848a0cf-834d-4f7d-974f-9198670adfd9" providerId="ADAL" clId="{E0B86CBD-43FC-4704-AC72-6930A46ED931}" dt="2023-09-26T09:26:04.138" v="2349"/>
        <pc:sldMkLst>
          <pc:docMk/>
          <pc:sldMk cId="2922334323" sldId="608"/>
        </pc:sldMkLst>
      </pc:sldChg>
      <pc:sldChg chg="add del modTransition">
        <pc:chgData name="Mathias Brugger" userId="c848a0cf-834d-4f7d-974f-9198670adfd9" providerId="ADAL" clId="{E0B86CBD-43FC-4704-AC72-6930A46ED931}" dt="2023-09-26T08:23:06.070" v="1875" actId="47"/>
        <pc:sldMkLst>
          <pc:docMk/>
          <pc:sldMk cId="1695728128" sldId="609"/>
        </pc:sldMkLst>
      </pc:sldChg>
      <pc:sldChg chg="addSp delSp modSp add mod ord modAnim">
        <pc:chgData name="Mathias Brugger" userId="c848a0cf-834d-4f7d-974f-9198670adfd9" providerId="ADAL" clId="{E0B86CBD-43FC-4704-AC72-6930A46ED931}" dt="2023-09-26T09:18:00.709" v="2282" actId="732"/>
        <pc:sldMkLst>
          <pc:docMk/>
          <pc:sldMk cId="2143527469" sldId="609"/>
        </pc:sldMkLst>
      </pc:sldChg>
      <pc:sldChg chg="add del modTransition">
        <pc:chgData name="Mathias Brugger" userId="c848a0cf-834d-4f7d-974f-9198670adfd9" providerId="ADAL" clId="{E0B86CBD-43FC-4704-AC72-6930A46ED931}" dt="2023-09-26T08:23:06.879" v="1876" actId="47"/>
        <pc:sldMkLst>
          <pc:docMk/>
          <pc:sldMk cId="126238836" sldId="610"/>
        </pc:sldMkLst>
      </pc:sldChg>
      <pc:sldChg chg="add modAnim">
        <pc:chgData name="Mathias Brugger" userId="c848a0cf-834d-4f7d-974f-9198670adfd9" providerId="ADAL" clId="{E0B86CBD-43FC-4704-AC72-6930A46ED931}" dt="2023-09-26T09:16:50.781" v="2269"/>
        <pc:sldMkLst>
          <pc:docMk/>
          <pc:sldMk cId="2691211560" sldId="610"/>
        </pc:sldMkLst>
      </pc:sldChg>
      <pc:sldChg chg="addSp delSp modSp add mod modAnim">
        <pc:chgData name="Mathias Brugger" userId="c848a0cf-834d-4f7d-974f-9198670adfd9" providerId="ADAL" clId="{E0B86CBD-43FC-4704-AC72-6930A46ED931}" dt="2023-09-26T09:16:50.781" v="2269"/>
        <pc:sldMkLst>
          <pc:docMk/>
          <pc:sldMk cId="624590535" sldId="611"/>
        </pc:sldMkLst>
      </pc:sldChg>
      <pc:sldChg chg="add del modTransition">
        <pc:chgData name="Mathias Brugger" userId="c848a0cf-834d-4f7d-974f-9198670adfd9" providerId="ADAL" clId="{E0B86CBD-43FC-4704-AC72-6930A46ED931}" dt="2023-09-26T08:23:55.535" v="1889" actId="47"/>
        <pc:sldMkLst>
          <pc:docMk/>
          <pc:sldMk cId="3130057732" sldId="611"/>
        </pc:sldMkLst>
      </pc:sldChg>
      <pc:sldChg chg="add del modTransition">
        <pc:chgData name="Mathias Brugger" userId="c848a0cf-834d-4f7d-974f-9198670adfd9" providerId="ADAL" clId="{E0B86CBD-43FC-4704-AC72-6930A46ED931}" dt="2023-09-26T08:23:56.203" v="1890" actId="47"/>
        <pc:sldMkLst>
          <pc:docMk/>
          <pc:sldMk cId="1626343283" sldId="612"/>
        </pc:sldMkLst>
      </pc:sldChg>
      <pc:sldChg chg="add del modTransition">
        <pc:chgData name="Mathias Brugger" userId="c848a0cf-834d-4f7d-974f-9198670adfd9" providerId="ADAL" clId="{E0B86CBD-43FC-4704-AC72-6930A46ED931}" dt="2023-09-26T08:23:57.816" v="1891" actId="47"/>
        <pc:sldMkLst>
          <pc:docMk/>
          <pc:sldMk cId="120091204" sldId="613"/>
        </pc:sldMkLst>
      </pc:sldChg>
      <pc:sldChg chg="add del modTransition">
        <pc:chgData name="Mathias Brugger" userId="c848a0cf-834d-4f7d-974f-9198670adfd9" providerId="ADAL" clId="{E0B86CBD-43FC-4704-AC72-6930A46ED931}" dt="2023-09-26T08:23:58.526" v="1892" actId="47"/>
        <pc:sldMkLst>
          <pc:docMk/>
          <pc:sldMk cId="50209343" sldId="614"/>
        </pc:sldMkLst>
      </pc:sldChg>
      <pc:sldMasterChg chg="modSldLayout">
        <pc:chgData name="Mathias Brugger" userId="c848a0cf-834d-4f7d-974f-9198670adfd9" providerId="ADAL" clId="{E0B86CBD-43FC-4704-AC72-6930A46ED931}" dt="2023-09-26T09:16:58.131" v="2271" actId="1076"/>
        <pc:sldMasterMkLst>
          <pc:docMk/>
          <pc:sldMasterMk cId="65775633" sldId="2147483660"/>
        </pc:sldMasterMkLst>
        <pc:sldLayoutChg chg="addSp modSp mod modAnim">
          <pc:chgData name="Mathias Brugger" userId="c848a0cf-834d-4f7d-974f-9198670adfd9" providerId="ADAL" clId="{E0B86CBD-43FC-4704-AC72-6930A46ED931}" dt="2023-09-26T09:16:58.131" v="2271" actId="1076"/>
          <pc:sldLayoutMkLst>
            <pc:docMk/>
            <pc:sldMasterMk cId="65775633" sldId="2147483660"/>
            <pc:sldLayoutMk cId="2244060436" sldId="2147483662"/>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40.xml"/><Relationship Id="rId1" Type="http://schemas.microsoft.com/office/2011/relationships/chartStyle" Target="style40.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41.xml"/><Relationship Id="rId1" Type="http://schemas.microsoft.com/office/2011/relationships/chartStyle" Target="style41.xml"/></Relationships>
</file>

<file path=ppt/charts/_rels/chart42.xml.rels><?xml version="1.0" encoding="UTF-8" standalone="yes"?>
<Relationships xmlns="http://schemas.openxmlformats.org/package/2006/relationships"><Relationship Id="rId3" Type="http://schemas.openxmlformats.org/officeDocument/2006/relationships/oleObject" Target="https://rcmsolutions.sharepoint.com/sites/GemeindeBarbian/Shared%20Documents/Partizipation/Daten_Spinne_Barbian.xlsx" TargetMode="External"/><Relationship Id="rId2" Type="http://schemas.microsoft.com/office/2011/relationships/chartColorStyle" Target="colors42.xml"/><Relationship Id="rId1" Type="http://schemas.microsoft.com/office/2011/relationships/chartStyle" Target="style42.xml"/><Relationship Id="rId4" Type="http://schemas.openxmlformats.org/officeDocument/2006/relationships/chartUserShapes" Target="../drawings/drawing2.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marker"/>
        <c:varyColors val="0"/>
        <c:ser>
          <c:idx val="0"/>
          <c:order val="0"/>
          <c:spPr>
            <a:ln w="31750" cap="rnd">
              <a:solidFill>
                <a:srgbClr val="006600"/>
              </a:solidFill>
              <a:round/>
            </a:ln>
            <a:effectLst/>
          </c:spPr>
          <c:marker>
            <c:symbol val="none"/>
          </c:marker>
          <c:dLbls>
            <c:dLbl>
              <c:idx val="0"/>
              <c:layout>
                <c:manualLayout>
                  <c:x val="2.0494210732651674E-3"/>
                  <c:y val="-4.83582150772216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C32-4206-A1C2-A2BD6EC46E56}"/>
                </c:ext>
              </c:extLst>
            </c:dLbl>
            <c:dLbl>
              <c:idx val="1"/>
              <c:layout>
                <c:manualLayout>
                  <c:x val="4.3881115579976891E-2"/>
                  <c:y val="1.2783792650918571E-2"/>
                </c:manualLayout>
              </c:layout>
              <c:spPr>
                <a:solidFill>
                  <a:schemeClr val="accent3"/>
                </a:solid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mn-cs"/>
                    </a:defRPr>
                  </a:pPr>
                  <a:endParaRPr lang="de-DE"/>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C32-4206-A1C2-A2BD6EC46E56}"/>
                </c:ext>
              </c:extLst>
            </c:dLbl>
            <c:dLbl>
              <c:idx val="2"/>
              <c:layout>
                <c:manualLayout>
                  <c:x val="3.8186053060818357E-3"/>
                  <c:y val="5.8996870473668247E-3"/>
                </c:manualLayout>
              </c:layout>
              <c:spPr>
                <a:solidFill>
                  <a:schemeClr val="accent3"/>
                </a:solid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mn-cs"/>
                    </a:defRPr>
                  </a:pPr>
                  <a:endParaRPr lang="de-DE"/>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C32-4206-A1C2-A2BD6EC46E56}"/>
                </c:ext>
              </c:extLst>
            </c:dLbl>
            <c:dLbl>
              <c:idx val="3"/>
              <c:layout>
                <c:manualLayout>
                  <c:x val="4.9636196554567372E-2"/>
                  <c:y val="2.95501148293963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C32-4206-A1C2-A2BD6EC46E56}"/>
                </c:ext>
              </c:extLst>
            </c:dLbl>
            <c:dLbl>
              <c:idx val="4"/>
              <c:layout>
                <c:manualLayout>
                  <c:x val="-2.0332080792059191E-2"/>
                  <c:y val="5.2265146544181974E-3"/>
                </c:manualLayout>
              </c:layout>
              <c:spPr>
                <a:solidFill>
                  <a:schemeClr val="accent3"/>
                </a:solid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mn-cs"/>
                    </a:defRPr>
                  </a:pPr>
                  <a:endParaRPr lang="de-DE"/>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C32-4206-A1C2-A2BD6EC46E56}"/>
                </c:ext>
              </c:extLst>
            </c:dLbl>
            <c:dLbl>
              <c:idx val="5"/>
              <c:layout>
                <c:manualLayout>
                  <c:x val="1.6794438464976052E-3"/>
                  <c:y val="2.3890255905511682E-2"/>
                </c:manualLayout>
              </c:layout>
              <c:spPr>
                <a:solidFill>
                  <a:schemeClr val="accent3"/>
                </a:solid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mn-cs"/>
                    </a:defRPr>
                  </a:pPr>
                  <a:endParaRPr lang="de-DE"/>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C32-4206-A1C2-A2BD6EC46E56}"/>
                </c:ext>
              </c:extLst>
            </c:dLbl>
            <c:dLbl>
              <c:idx val="6"/>
              <c:layout>
                <c:manualLayout>
                  <c:x val="1.6037878358730339E-2"/>
                  <c:y val="2.39312664041994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C32-4206-A1C2-A2BD6EC46E56}"/>
                </c:ext>
              </c:extLst>
            </c:dLbl>
            <c:dLbl>
              <c:idx val="7"/>
              <c:layout>
                <c:manualLayout>
                  <c:x val="-7.599904328505663E-3"/>
                  <c:y val="1.53532370953630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C32-4206-A1C2-A2BD6EC46E56}"/>
                </c:ext>
              </c:extLst>
            </c:dLbl>
            <c:dLbl>
              <c:idx val="8"/>
              <c:layout>
                <c:manualLayout>
                  <c:x val="9.2952634892419367E-3"/>
                  <c:y val="-2.8810440291719058E-2"/>
                </c:manualLayout>
              </c:layout>
              <c:spPr>
                <a:solidFill>
                  <a:schemeClr val="accent3"/>
                </a:solid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mn-cs"/>
                    </a:defRPr>
                  </a:pPr>
                  <a:endParaRPr lang="de-DE"/>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C32-4206-A1C2-A2BD6EC46E56}"/>
                </c:ext>
              </c:extLst>
            </c:dLbl>
            <c:dLbl>
              <c:idx val="9"/>
              <c:layout>
                <c:manualLayout>
                  <c:x val="-2.3677286176376315E-2"/>
                  <c:y val="-9.75786497675040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C32-4206-A1C2-A2BD6EC46E56}"/>
                </c:ext>
              </c:extLst>
            </c:dLbl>
            <c:spPr>
              <a:solidFill>
                <a:srgbClr val="FFC000"/>
              </a:solid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[Daten_Spinne_Barbian.xlsx]Grafik_Spinne!$F$2:$F$11</c:f>
              <c:strCache>
                <c:ptCount val="10"/>
                <c:pt idx="0">
                  <c:v>Bildung und Kultur</c:v>
                </c:pt>
                <c:pt idx="1">
                  <c:v>Neo-Ökologie</c:v>
                </c:pt>
                <c:pt idx="2">
                  <c:v>Gesellschaft und Vereine</c:v>
                </c:pt>
                <c:pt idx="3">
                  <c:v>Mobilität</c:v>
                </c:pt>
                <c:pt idx="4">
                  <c:v>Freizeit und Sport</c:v>
                </c:pt>
                <c:pt idx="5">
                  <c:v>Familie und Soziales</c:v>
                </c:pt>
                <c:pt idx="6">
                  <c:v>Arbeit und Wirtschaft</c:v>
                </c:pt>
                <c:pt idx="7">
                  <c:v>Image und Verwaltung</c:v>
                </c:pt>
                <c:pt idx="8">
                  <c:v>Gesundheit</c:v>
                </c:pt>
                <c:pt idx="9">
                  <c:v>Orts- und Raumplanung</c:v>
                </c:pt>
              </c:strCache>
            </c:strRef>
          </c:cat>
          <c:val>
            <c:numRef>
              <c:f>[Daten_Spinne_Barbian.xlsx]Grafik_Spinne!$G$2:$G$11</c:f>
              <c:numCache>
                <c:formatCode>#,##0.0_ ;[Red]\-#,##0.0\ </c:formatCode>
                <c:ptCount val="10"/>
                <c:pt idx="0">
                  <c:v>7.7666666666666657</c:v>
                </c:pt>
                <c:pt idx="1">
                  <c:v>8.2833333333333332</c:v>
                </c:pt>
                <c:pt idx="2">
                  <c:v>8.120000000000001</c:v>
                </c:pt>
                <c:pt idx="3">
                  <c:v>7.333333333333333</c:v>
                </c:pt>
                <c:pt idx="4">
                  <c:v>8.1199999999999992</c:v>
                </c:pt>
                <c:pt idx="5">
                  <c:v>7.9800000000000013</c:v>
                </c:pt>
                <c:pt idx="6">
                  <c:v>7.9124999999999996</c:v>
                </c:pt>
                <c:pt idx="7">
                  <c:v>7.8272727272727254</c:v>
                </c:pt>
                <c:pt idx="8">
                  <c:v>8.1</c:v>
                </c:pt>
                <c:pt idx="9">
                  <c:v>7.6000000000000005</c:v>
                </c:pt>
              </c:numCache>
            </c:numRef>
          </c:val>
          <c:extLst>
            <c:ext xmlns:c16="http://schemas.microsoft.com/office/drawing/2014/chart" uri="{C3380CC4-5D6E-409C-BE32-E72D297353CC}">
              <c16:uniqueId val="{0000000A-EC32-4206-A1C2-A2BD6EC46E56}"/>
            </c:ext>
          </c:extLst>
        </c:ser>
        <c:dLbls>
          <c:showLegendKey val="0"/>
          <c:showVal val="0"/>
          <c:showCatName val="0"/>
          <c:showSerName val="0"/>
          <c:showPercent val="0"/>
          <c:showBubbleSize val="0"/>
        </c:dLbls>
        <c:axId val="224401568"/>
        <c:axId val="224398944"/>
      </c:radarChart>
      <c:catAx>
        <c:axId val="224401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de-DE"/>
          </a:p>
        </c:txPr>
        <c:crossAx val="224398944"/>
        <c:crosses val="autoZero"/>
        <c:auto val="1"/>
        <c:lblAlgn val="ctr"/>
        <c:lblOffset val="100"/>
        <c:noMultiLvlLbl val="0"/>
      </c:catAx>
      <c:valAx>
        <c:axId val="224398944"/>
        <c:scaling>
          <c:orientation val="minMax"/>
          <c:max val="9"/>
          <c:min val="6"/>
        </c:scaling>
        <c:delete val="1"/>
        <c:axPos val="l"/>
        <c:majorGridlines>
          <c:spPr>
            <a:ln w="12700" cap="flat" cmpd="sng" algn="ctr">
              <a:solidFill>
                <a:schemeClr val="tx1">
                  <a:lumMod val="15000"/>
                  <a:lumOff val="85000"/>
                </a:schemeClr>
              </a:solidFill>
              <a:round/>
            </a:ln>
            <a:effectLst/>
          </c:spPr>
        </c:majorGridlines>
        <c:numFmt formatCode="0" sourceLinked="0"/>
        <c:majorTickMark val="out"/>
        <c:minorTickMark val="cross"/>
        <c:tickLblPos val="nextTo"/>
        <c:crossAx val="224401568"/>
        <c:crosses val="autoZero"/>
        <c:crossBetween val="between"/>
        <c:majorUnit val="1"/>
      </c:valAx>
      <c:spPr>
        <a:noFill/>
        <a:ln>
          <a:noFill/>
        </a:ln>
        <a:effectLst/>
      </c:spPr>
    </c:plotArea>
    <c:plotVisOnly val="1"/>
    <c:dispBlanksAs val="gap"/>
    <c:showDLblsOverMax val="0"/>
  </c:chart>
  <c:spPr>
    <a:noFill/>
    <a:ln>
      <a:noFill/>
    </a:ln>
    <a:effectLst/>
  </c:spPr>
  <c:txPr>
    <a:bodyPr/>
    <a:lstStyle/>
    <a:p>
      <a:pPr>
        <a:defRPr sz="1600">
          <a:latin typeface="Kievit-Regular" panose="02000503040000020004" pitchFamily="2" charset="0"/>
        </a:defRPr>
      </a:pPr>
      <a:endParaRPr lang="de-DE"/>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Tabelle1!$B$1</c:f>
              <c:strCache>
                <c:ptCount val="1"/>
                <c:pt idx="0">
                  <c:v>Datenreihe 1</c:v>
                </c:pt>
              </c:strCache>
            </c:strRef>
          </c:tx>
          <c:spPr>
            <a:solidFill>
              <a:schemeClr val="bg2">
                <a:lumMod val="2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Tabelle1!$A$2:$A$9</c:f>
              <c:strCache>
                <c:ptCount val="8"/>
                <c:pt idx="0">
                  <c:v>Situazione del traffico</c:v>
                </c:pt>
                <c:pt idx="1">
                  <c:v>Viabilità per ciclisti</c:v>
                </c:pt>
                <c:pt idx="2">
                  <c:v>Necessità di rinnovamento del tessuto edilie esistente</c:v>
                </c:pt>
                <c:pt idx="3">
                  <c:v>Offerta di parcheggi in paese</c:v>
                </c:pt>
                <c:pt idx="4">
                  <c:v>Combinazione di edifici storici e moderni</c:v>
                </c:pt>
                <c:pt idx="5">
                  <c:v>Viabilità per pedoni</c:v>
                </c:pt>
                <c:pt idx="6">
                  <c:v>Immagine del paese</c:v>
                </c:pt>
                <c:pt idx="7">
                  <c:v>Coesione/senso di comunità</c:v>
                </c:pt>
              </c:strCache>
            </c:strRef>
          </c:cat>
          <c:val>
            <c:numRef>
              <c:f>Tabelle1!$B$2:$B$9</c:f>
              <c:numCache>
                <c:formatCode>0.0</c:formatCode>
                <c:ptCount val="8"/>
                <c:pt idx="0">
                  <c:v>6.9</c:v>
                </c:pt>
                <c:pt idx="1">
                  <c:v>7.3</c:v>
                </c:pt>
                <c:pt idx="2">
                  <c:v>7.3</c:v>
                </c:pt>
                <c:pt idx="3">
                  <c:v>7.3</c:v>
                </c:pt>
                <c:pt idx="4">
                  <c:v>7.4</c:v>
                </c:pt>
                <c:pt idx="5">
                  <c:v>7.5</c:v>
                </c:pt>
                <c:pt idx="6">
                  <c:v>7.9</c:v>
                </c:pt>
                <c:pt idx="7">
                  <c:v>8.1999999999999993</c:v>
                </c:pt>
              </c:numCache>
            </c:numRef>
          </c:val>
          <c:extLst>
            <c:ext xmlns:c16="http://schemas.microsoft.com/office/drawing/2014/chart" uri="{C3380CC4-5D6E-409C-BE32-E72D297353CC}">
              <c16:uniqueId val="{00000000-9790-45A8-BF83-D80D669C514F}"/>
            </c:ext>
          </c:extLst>
        </c:ser>
        <c:dLbls>
          <c:showLegendKey val="0"/>
          <c:showVal val="0"/>
          <c:showCatName val="0"/>
          <c:showSerName val="0"/>
          <c:showPercent val="0"/>
          <c:showBubbleSize val="0"/>
        </c:dLbls>
        <c:gapWidth val="182"/>
        <c:axId val="1331946559"/>
        <c:axId val="1331948959"/>
      </c:barChart>
      <c:catAx>
        <c:axId val="133194655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1331948959"/>
        <c:crosses val="autoZero"/>
        <c:auto val="1"/>
        <c:lblAlgn val="ctr"/>
        <c:lblOffset val="100"/>
        <c:noMultiLvlLbl val="0"/>
      </c:catAx>
      <c:valAx>
        <c:axId val="1331948959"/>
        <c:scaling>
          <c:orientation val="minMax"/>
          <c:max val="10"/>
          <c:min val="5"/>
        </c:scaling>
        <c:delete val="1"/>
        <c:axPos val="b"/>
        <c:numFmt formatCode="0.0" sourceLinked="1"/>
        <c:majorTickMark val="none"/>
        <c:minorTickMark val="none"/>
        <c:tickLblPos val="nextTo"/>
        <c:crossAx val="133194655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526229673770329"/>
          <c:y val="9.3687146615342359E-2"/>
          <c:w val="0.75632490113918471"/>
          <c:h val="0.86380338551441271"/>
        </c:manualLayout>
      </c:layout>
      <c:doughnutChart>
        <c:varyColors val="1"/>
        <c:ser>
          <c:idx val="0"/>
          <c:order val="0"/>
          <c:tx>
            <c:strRef>
              <c:f>Tabelle1!$B$1</c:f>
              <c:strCache>
                <c:ptCount val="1"/>
                <c:pt idx="0">
                  <c:v>Datenreihe 1</c:v>
                </c:pt>
              </c:strCache>
            </c:strRef>
          </c:tx>
          <c:spPr>
            <a:solidFill>
              <a:schemeClr val="bg2">
                <a:lumMod val="25000"/>
              </a:schemeClr>
            </a:solidFill>
          </c:spPr>
          <c:dPt>
            <c:idx val="0"/>
            <c:bubble3D val="0"/>
            <c:spPr>
              <a:solidFill>
                <a:schemeClr val="bg2">
                  <a:lumMod val="25000"/>
                </a:schemeClr>
              </a:solidFill>
              <a:ln>
                <a:noFill/>
              </a:ln>
              <a:effectLst/>
            </c:spPr>
            <c:extLst>
              <c:ext xmlns:c16="http://schemas.microsoft.com/office/drawing/2014/chart" uri="{C3380CC4-5D6E-409C-BE32-E72D297353CC}">
                <c16:uniqueId val="{00000001-FB83-45E0-A755-2773CCFCA600}"/>
              </c:ext>
            </c:extLst>
          </c:dPt>
          <c:dPt>
            <c:idx val="1"/>
            <c:bubble3D val="0"/>
            <c:spPr>
              <a:solidFill>
                <a:schemeClr val="bg2">
                  <a:lumMod val="50000"/>
                </a:schemeClr>
              </a:solidFill>
              <a:ln>
                <a:noFill/>
              </a:ln>
              <a:effectLst/>
            </c:spPr>
            <c:extLst>
              <c:ext xmlns:c16="http://schemas.microsoft.com/office/drawing/2014/chart" uri="{C3380CC4-5D6E-409C-BE32-E72D297353CC}">
                <c16:uniqueId val="{00000003-FB83-45E0-A755-2773CCFCA600}"/>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lumMod val="95000"/>
                      </a:schemeClr>
                    </a:solidFill>
                    <a:latin typeface="+mn-lt"/>
                    <a:ea typeface="+mn-ea"/>
                    <a:cs typeface="+mn-cs"/>
                  </a:defRPr>
                </a:pPr>
                <a:endParaRPr lang="de-DE"/>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Tabelle1!$A$2:$A$3</c:f>
              <c:strCache>
                <c:ptCount val="2"/>
                <c:pt idx="0">
                  <c:v>sì</c:v>
                </c:pt>
                <c:pt idx="1">
                  <c:v>no</c:v>
                </c:pt>
              </c:strCache>
            </c:strRef>
          </c:cat>
          <c:val>
            <c:numRef>
              <c:f>Tabelle1!$B$2:$B$3</c:f>
              <c:numCache>
                <c:formatCode>0%</c:formatCode>
                <c:ptCount val="2"/>
                <c:pt idx="0">
                  <c:v>0.69</c:v>
                </c:pt>
                <c:pt idx="1">
                  <c:v>0.31</c:v>
                </c:pt>
              </c:numCache>
            </c:numRef>
          </c:val>
          <c:extLst>
            <c:ext xmlns:c16="http://schemas.microsoft.com/office/drawing/2014/chart" uri="{C3380CC4-5D6E-409C-BE32-E72D297353CC}">
              <c16:uniqueId val="{00000004-FB83-45E0-A755-2773CCFCA600}"/>
            </c:ext>
          </c:extLst>
        </c:ser>
        <c:dLbls>
          <c:showLegendKey val="0"/>
          <c:showVal val="1"/>
          <c:showCatName val="0"/>
          <c:showSerName val="0"/>
          <c:showPercent val="0"/>
          <c:showBubbleSize val="0"/>
          <c:showLeaderLines val="1"/>
        </c:dLbls>
        <c:firstSliceAng val="0"/>
        <c:holeSize val="50"/>
      </c:doughnutChart>
      <c:spPr>
        <a:noFill/>
        <a:ln>
          <a:noFill/>
        </a:ln>
        <a:effectLst/>
      </c:spPr>
    </c:plotArea>
    <c:legend>
      <c:legendPos val="r"/>
      <c:layout>
        <c:manualLayout>
          <c:xMode val="edge"/>
          <c:yMode val="edge"/>
          <c:x val="0.78877113145366018"/>
          <c:y val="0.66525911955946648"/>
          <c:w val="8.6635242655189279E-2"/>
          <c:h val="0.26484653404199227"/>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151289912645876"/>
          <c:y val="6.6669434617423862E-2"/>
          <c:w val="0.66132067773867498"/>
          <c:h val="0.86666113076515228"/>
        </c:manualLayout>
      </c:layout>
      <c:barChart>
        <c:barDir val="bar"/>
        <c:grouping val="clustered"/>
        <c:varyColors val="0"/>
        <c:ser>
          <c:idx val="0"/>
          <c:order val="0"/>
          <c:tx>
            <c:strRef>
              <c:f>Tabelle1!$B$1</c:f>
              <c:strCache>
                <c:ptCount val="1"/>
                <c:pt idx="0">
                  <c:v>Datenreihe 1</c:v>
                </c:pt>
              </c:strCache>
            </c:strRef>
          </c:tx>
          <c:spPr>
            <a:solidFill>
              <a:schemeClr val="bg2">
                <a:lumMod val="2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Tabelle1!$A$2:$A$6</c:f>
              <c:strCache>
                <c:ptCount val="5"/>
                <c:pt idx="0">
                  <c:v>Tre Chiese</c:v>
                </c:pt>
                <c:pt idx="1">
                  <c:v>Saubach</c:v>
                </c:pt>
                <c:pt idx="2">
                  <c:v>Zona Artigianale</c:v>
                </c:pt>
                <c:pt idx="3">
                  <c:v>Colma</c:v>
                </c:pt>
                <c:pt idx="4">
                  <c:v>Barbiano</c:v>
                </c:pt>
              </c:strCache>
            </c:strRef>
          </c:cat>
          <c:val>
            <c:numRef>
              <c:f>Tabelle1!$B$2:$B$6</c:f>
              <c:numCache>
                <c:formatCode>0%</c:formatCode>
                <c:ptCount val="5"/>
                <c:pt idx="0">
                  <c:v>0.56999999999999995</c:v>
                </c:pt>
                <c:pt idx="1">
                  <c:v>0.27</c:v>
                </c:pt>
                <c:pt idx="2">
                  <c:v>0.71</c:v>
                </c:pt>
                <c:pt idx="3">
                  <c:v>0.79</c:v>
                </c:pt>
                <c:pt idx="4">
                  <c:v>0.69</c:v>
                </c:pt>
              </c:numCache>
            </c:numRef>
          </c:val>
          <c:extLst>
            <c:ext xmlns:c16="http://schemas.microsoft.com/office/drawing/2014/chart" uri="{C3380CC4-5D6E-409C-BE32-E72D297353CC}">
              <c16:uniqueId val="{00000000-5EB0-4995-BF72-9C2188B4860C}"/>
            </c:ext>
          </c:extLst>
        </c:ser>
        <c:dLbls>
          <c:showLegendKey val="0"/>
          <c:showVal val="0"/>
          <c:showCatName val="0"/>
          <c:showSerName val="0"/>
          <c:showPercent val="0"/>
          <c:showBubbleSize val="0"/>
        </c:dLbls>
        <c:gapWidth val="182"/>
        <c:axId val="1331946559"/>
        <c:axId val="1331948959"/>
      </c:barChart>
      <c:catAx>
        <c:axId val="1331946559"/>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1331948959"/>
        <c:crosses val="autoZero"/>
        <c:auto val="1"/>
        <c:lblAlgn val="ctr"/>
        <c:lblOffset val="100"/>
        <c:noMultiLvlLbl val="0"/>
      </c:catAx>
      <c:valAx>
        <c:axId val="1331948959"/>
        <c:scaling>
          <c:orientation val="minMax"/>
          <c:max val="1"/>
        </c:scaling>
        <c:delete val="1"/>
        <c:axPos val="b"/>
        <c:numFmt formatCode="0%" sourceLinked="1"/>
        <c:majorTickMark val="out"/>
        <c:minorTickMark val="none"/>
        <c:tickLblPos val="nextTo"/>
        <c:crossAx val="133194655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Tabelle1!$B$1</c:f>
              <c:strCache>
                <c:ptCount val="1"/>
                <c:pt idx="0">
                  <c:v>Datenreihe 1</c:v>
                </c:pt>
              </c:strCache>
            </c:strRef>
          </c:tx>
          <c:spPr>
            <a:solidFill>
              <a:schemeClr val="bg2">
                <a:lumMod val="2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Tabelle1!$A$2:$A$5</c:f>
              <c:strCache>
                <c:ptCount val="4"/>
                <c:pt idx="0">
                  <c:v>più di 66 anni</c:v>
                </c:pt>
                <c:pt idx="1">
                  <c:v>46-65 anni</c:v>
                </c:pt>
                <c:pt idx="2">
                  <c:v>26-45 anni</c:v>
                </c:pt>
                <c:pt idx="3">
                  <c:v>14-25 anni</c:v>
                </c:pt>
              </c:strCache>
            </c:strRef>
          </c:cat>
          <c:val>
            <c:numRef>
              <c:f>Tabelle1!$B$2:$B$5</c:f>
              <c:numCache>
                <c:formatCode>0%</c:formatCode>
                <c:ptCount val="4"/>
                <c:pt idx="0">
                  <c:v>0.81</c:v>
                </c:pt>
                <c:pt idx="1">
                  <c:v>0.66</c:v>
                </c:pt>
                <c:pt idx="2">
                  <c:v>0.74</c:v>
                </c:pt>
                <c:pt idx="3">
                  <c:v>0.48</c:v>
                </c:pt>
              </c:numCache>
            </c:numRef>
          </c:val>
          <c:extLst>
            <c:ext xmlns:c16="http://schemas.microsoft.com/office/drawing/2014/chart" uri="{C3380CC4-5D6E-409C-BE32-E72D297353CC}">
              <c16:uniqueId val="{00000000-7794-4C4D-9029-CA9EF82C2F69}"/>
            </c:ext>
          </c:extLst>
        </c:ser>
        <c:dLbls>
          <c:showLegendKey val="0"/>
          <c:showVal val="0"/>
          <c:showCatName val="0"/>
          <c:showSerName val="0"/>
          <c:showPercent val="0"/>
          <c:showBubbleSize val="0"/>
        </c:dLbls>
        <c:gapWidth val="182"/>
        <c:axId val="1331946559"/>
        <c:axId val="1331948959"/>
      </c:barChart>
      <c:catAx>
        <c:axId val="1331946559"/>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1331948959"/>
        <c:crosses val="autoZero"/>
        <c:auto val="1"/>
        <c:lblAlgn val="ctr"/>
        <c:lblOffset val="100"/>
        <c:noMultiLvlLbl val="0"/>
      </c:catAx>
      <c:valAx>
        <c:axId val="1331948959"/>
        <c:scaling>
          <c:orientation val="minMax"/>
          <c:max val="1"/>
        </c:scaling>
        <c:delete val="1"/>
        <c:axPos val="b"/>
        <c:numFmt formatCode="0%" sourceLinked="1"/>
        <c:majorTickMark val="out"/>
        <c:minorTickMark val="none"/>
        <c:tickLblPos val="nextTo"/>
        <c:crossAx val="133194655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663143388602717"/>
          <c:y val="0.11334474082836588"/>
          <c:w val="0.70698175702527544"/>
          <c:h val="0.77331051834326825"/>
        </c:manualLayout>
      </c:layout>
      <c:barChart>
        <c:barDir val="bar"/>
        <c:grouping val="clustered"/>
        <c:varyColors val="0"/>
        <c:ser>
          <c:idx val="0"/>
          <c:order val="0"/>
          <c:tx>
            <c:strRef>
              <c:f>Tabelle1!$B$1</c:f>
              <c:strCache>
                <c:ptCount val="1"/>
                <c:pt idx="0">
                  <c:v>Datenreihe 1</c:v>
                </c:pt>
              </c:strCache>
            </c:strRef>
          </c:tx>
          <c:spPr>
            <a:solidFill>
              <a:schemeClr val="bg2">
                <a:lumMod val="2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Tabelle1!$A$2:$A$3</c:f>
              <c:strCache>
                <c:ptCount val="2"/>
                <c:pt idx="0">
                  <c:v>maschile</c:v>
                </c:pt>
                <c:pt idx="1">
                  <c:v>femminile</c:v>
                </c:pt>
              </c:strCache>
            </c:strRef>
          </c:cat>
          <c:val>
            <c:numRef>
              <c:f>Tabelle1!$B$2:$B$3</c:f>
              <c:numCache>
                <c:formatCode>0%</c:formatCode>
                <c:ptCount val="2"/>
                <c:pt idx="0">
                  <c:v>0.68</c:v>
                </c:pt>
                <c:pt idx="1">
                  <c:v>0.72</c:v>
                </c:pt>
              </c:numCache>
            </c:numRef>
          </c:val>
          <c:extLst>
            <c:ext xmlns:c16="http://schemas.microsoft.com/office/drawing/2014/chart" uri="{C3380CC4-5D6E-409C-BE32-E72D297353CC}">
              <c16:uniqueId val="{00000000-5BD4-42D5-B098-19E1A0DE1198}"/>
            </c:ext>
          </c:extLst>
        </c:ser>
        <c:dLbls>
          <c:showLegendKey val="0"/>
          <c:showVal val="0"/>
          <c:showCatName val="0"/>
          <c:showSerName val="0"/>
          <c:showPercent val="0"/>
          <c:showBubbleSize val="0"/>
        </c:dLbls>
        <c:gapWidth val="182"/>
        <c:axId val="1331946559"/>
        <c:axId val="1331948959"/>
      </c:barChart>
      <c:catAx>
        <c:axId val="1331946559"/>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1331948959"/>
        <c:crosses val="autoZero"/>
        <c:auto val="1"/>
        <c:lblAlgn val="ctr"/>
        <c:lblOffset val="100"/>
        <c:noMultiLvlLbl val="0"/>
      </c:catAx>
      <c:valAx>
        <c:axId val="1331948959"/>
        <c:scaling>
          <c:orientation val="minMax"/>
          <c:max val="1"/>
        </c:scaling>
        <c:delete val="1"/>
        <c:axPos val="b"/>
        <c:numFmt formatCode="0%" sourceLinked="1"/>
        <c:majorTickMark val="out"/>
        <c:minorTickMark val="none"/>
        <c:tickLblPos val="nextTo"/>
        <c:crossAx val="133194655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526229673770329"/>
          <c:y val="9.3687146615342359E-2"/>
          <c:w val="0.75632490113918471"/>
          <c:h val="0.86380338551441271"/>
        </c:manualLayout>
      </c:layout>
      <c:doughnutChart>
        <c:varyColors val="1"/>
        <c:ser>
          <c:idx val="0"/>
          <c:order val="0"/>
          <c:tx>
            <c:strRef>
              <c:f>Tabelle1!$B$1</c:f>
              <c:strCache>
                <c:ptCount val="1"/>
                <c:pt idx="0">
                  <c:v>Datenreihe 1</c:v>
                </c:pt>
              </c:strCache>
            </c:strRef>
          </c:tx>
          <c:spPr>
            <a:solidFill>
              <a:schemeClr val="bg2">
                <a:lumMod val="25000"/>
              </a:schemeClr>
            </a:solidFill>
          </c:spPr>
          <c:dPt>
            <c:idx val="0"/>
            <c:bubble3D val="0"/>
            <c:spPr>
              <a:solidFill>
                <a:schemeClr val="bg2">
                  <a:lumMod val="25000"/>
                </a:schemeClr>
              </a:solidFill>
              <a:ln>
                <a:noFill/>
              </a:ln>
              <a:effectLst/>
            </c:spPr>
            <c:extLst>
              <c:ext xmlns:c16="http://schemas.microsoft.com/office/drawing/2014/chart" uri="{C3380CC4-5D6E-409C-BE32-E72D297353CC}">
                <c16:uniqueId val="{00000001-FB83-45E0-A755-2773CCFCA600}"/>
              </c:ext>
            </c:extLst>
          </c:dPt>
          <c:dPt>
            <c:idx val="1"/>
            <c:bubble3D val="0"/>
            <c:spPr>
              <a:solidFill>
                <a:schemeClr val="bg2">
                  <a:lumMod val="50000"/>
                </a:schemeClr>
              </a:solidFill>
              <a:ln>
                <a:noFill/>
              </a:ln>
              <a:effectLst/>
            </c:spPr>
            <c:extLst>
              <c:ext xmlns:c16="http://schemas.microsoft.com/office/drawing/2014/chart" uri="{C3380CC4-5D6E-409C-BE32-E72D297353CC}">
                <c16:uniqueId val="{00000003-FB83-45E0-A755-2773CCFCA600}"/>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lumMod val="95000"/>
                      </a:schemeClr>
                    </a:solidFill>
                    <a:latin typeface="+mn-lt"/>
                    <a:ea typeface="+mn-ea"/>
                    <a:cs typeface="+mn-cs"/>
                  </a:defRPr>
                </a:pPr>
                <a:endParaRPr lang="de-DE"/>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Tabelle1!$A$2:$A$3</c:f>
              <c:strCache>
                <c:ptCount val="2"/>
                <c:pt idx="0">
                  <c:v>sì</c:v>
                </c:pt>
                <c:pt idx="1">
                  <c:v>no</c:v>
                </c:pt>
              </c:strCache>
            </c:strRef>
          </c:cat>
          <c:val>
            <c:numRef>
              <c:f>Tabelle1!$B$2:$B$3</c:f>
              <c:numCache>
                <c:formatCode>0%</c:formatCode>
                <c:ptCount val="2"/>
                <c:pt idx="0">
                  <c:v>0.41</c:v>
                </c:pt>
                <c:pt idx="1">
                  <c:v>0.59</c:v>
                </c:pt>
              </c:numCache>
            </c:numRef>
          </c:val>
          <c:extLst>
            <c:ext xmlns:c16="http://schemas.microsoft.com/office/drawing/2014/chart" uri="{C3380CC4-5D6E-409C-BE32-E72D297353CC}">
              <c16:uniqueId val="{00000004-FB83-45E0-A755-2773CCFCA600}"/>
            </c:ext>
          </c:extLst>
        </c:ser>
        <c:dLbls>
          <c:showLegendKey val="0"/>
          <c:showVal val="1"/>
          <c:showCatName val="0"/>
          <c:showSerName val="0"/>
          <c:showPercent val="0"/>
          <c:showBubbleSize val="0"/>
          <c:showLeaderLines val="1"/>
        </c:dLbls>
        <c:firstSliceAng val="0"/>
        <c:holeSize val="50"/>
      </c:doughnutChart>
      <c:spPr>
        <a:noFill/>
        <a:ln>
          <a:noFill/>
        </a:ln>
        <a:effectLst/>
      </c:spPr>
    </c:plotArea>
    <c:legend>
      <c:legendPos val="r"/>
      <c:layout>
        <c:manualLayout>
          <c:xMode val="edge"/>
          <c:yMode val="edge"/>
          <c:x val="0.78877113145366018"/>
          <c:y val="0.66525911955946648"/>
          <c:w val="8.6635242655189279E-2"/>
          <c:h val="0.26484653404199227"/>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151289912645876"/>
          <c:y val="6.6669434617423862E-2"/>
          <c:w val="0.66132067773867498"/>
          <c:h val="0.86666113076515228"/>
        </c:manualLayout>
      </c:layout>
      <c:barChart>
        <c:barDir val="bar"/>
        <c:grouping val="clustered"/>
        <c:varyColors val="0"/>
        <c:ser>
          <c:idx val="0"/>
          <c:order val="0"/>
          <c:tx>
            <c:strRef>
              <c:f>Tabelle1!$B$1</c:f>
              <c:strCache>
                <c:ptCount val="1"/>
                <c:pt idx="0">
                  <c:v>Datenreihe 1</c:v>
                </c:pt>
              </c:strCache>
            </c:strRef>
          </c:tx>
          <c:spPr>
            <a:solidFill>
              <a:schemeClr val="bg2">
                <a:lumMod val="2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Tabelle1!$A$2:$A$6</c:f>
              <c:strCache>
                <c:ptCount val="5"/>
                <c:pt idx="0">
                  <c:v>Tre Chiese</c:v>
                </c:pt>
                <c:pt idx="1">
                  <c:v>Saubach</c:v>
                </c:pt>
                <c:pt idx="2">
                  <c:v>Zona Artigianale</c:v>
                </c:pt>
                <c:pt idx="3">
                  <c:v>Colma</c:v>
                </c:pt>
                <c:pt idx="4">
                  <c:v>Barbiano</c:v>
                </c:pt>
              </c:strCache>
            </c:strRef>
          </c:cat>
          <c:val>
            <c:numRef>
              <c:f>Tabelle1!$B$2:$B$6</c:f>
              <c:numCache>
                <c:formatCode>0%</c:formatCode>
                <c:ptCount val="5"/>
                <c:pt idx="0">
                  <c:v>0.63</c:v>
                </c:pt>
                <c:pt idx="1">
                  <c:v>0.18</c:v>
                </c:pt>
                <c:pt idx="2">
                  <c:v>0.6</c:v>
                </c:pt>
                <c:pt idx="3">
                  <c:v>0.59</c:v>
                </c:pt>
                <c:pt idx="4">
                  <c:v>0.35</c:v>
                </c:pt>
              </c:numCache>
            </c:numRef>
          </c:val>
          <c:extLst>
            <c:ext xmlns:c16="http://schemas.microsoft.com/office/drawing/2014/chart" uri="{C3380CC4-5D6E-409C-BE32-E72D297353CC}">
              <c16:uniqueId val="{00000000-5EB0-4995-BF72-9C2188B4860C}"/>
            </c:ext>
          </c:extLst>
        </c:ser>
        <c:dLbls>
          <c:showLegendKey val="0"/>
          <c:showVal val="0"/>
          <c:showCatName val="0"/>
          <c:showSerName val="0"/>
          <c:showPercent val="0"/>
          <c:showBubbleSize val="0"/>
        </c:dLbls>
        <c:gapWidth val="182"/>
        <c:axId val="1331946559"/>
        <c:axId val="1331948959"/>
      </c:barChart>
      <c:catAx>
        <c:axId val="1331946559"/>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1331948959"/>
        <c:crosses val="autoZero"/>
        <c:auto val="1"/>
        <c:lblAlgn val="ctr"/>
        <c:lblOffset val="100"/>
        <c:noMultiLvlLbl val="0"/>
      </c:catAx>
      <c:valAx>
        <c:axId val="1331948959"/>
        <c:scaling>
          <c:orientation val="minMax"/>
          <c:max val="1"/>
        </c:scaling>
        <c:delete val="1"/>
        <c:axPos val="b"/>
        <c:numFmt formatCode="0%" sourceLinked="1"/>
        <c:majorTickMark val="out"/>
        <c:minorTickMark val="none"/>
        <c:tickLblPos val="nextTo"/>
        <c:crossAx val="133194655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Tabelle1!$B$1</c:f>
              <c:strCache>
                <c:ptCount val="1"/>
                <c:pt idx="0">
                  <c:v>Datenreihe 1</c:v>
                </c:pt>
              </c:strCache>
            </c:strRef>
          </c:tx>
          <c:spPr>
            <a:solidFill>
              <a:schemeClr val="bg2">
                <a:lumMod val="2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Tabelle1!$A$2:$A$5</c:f>
              <c:strCache>
                <c:ptCount val="4"/>
                <c:pt idx="0">
                  <c:v>più di 66 anni</c:v>
                </c:pt>
                <c:pt idx="1">
                  <c:v>46-65 anni</c:v>
                </c:pt>
                <c:pt idx="2">
                  <c:v>26-45 anni</c:v>
                </c:pt>
                <c:pt idx="3">
                  <c:v>14-25 anni</c:v>
                </c:pt>
              </c:strCache>
            </c:strRef>
          </c:cat>
          <c:val>
            <c:numRef>
              <c:f>Tabelle1!$B$2:$B$5</c:f>
              <c:numCache>
                <c:formatCode>0%</c:formatCode>
                <c:ptCount val="4"/>
                <c:pt idx="0">
                  <c:v>0.31</c:v>
                </c:pt>
                <c:pt idx="1">
                  <c:v>0.35</c:v>
                </c:pt>
                <c:pt idx="2">
                  <c:v>0.46</c:v>
                </c:pt>
                <c:pt idx="3">
                  <c:v>0.59</c:v>
                </c:pt>
              </c:numCache>
            </c:numRef>
          </c:val>
          <c:extLst>
            <c:ext xmlns:c16="http://schemas.microsoft.com/office/drawing/2014/chart" uri="{C3380CC4-5D6E-409C-BE32-E72D297353CC}">
              <c16:uniqueId val="{00000000-7794-4C4D-9029-CA9EF82C2F69}"/>
            </c:ext>
          </c:extLst>
        </c:ser>
        <c:dLbls>
          <c:showLegendKey val="0"/>
          <c:showVal val="0"/>
          <c:showCatName val="0"/>
          <c:showSerName val="0"/>
          <c:showPercent val="0"/>
          <c:showBubbleSize val="0"/>
        </c:dLbls>
        <c:gapWidth val="182"/>
        <c:axId val="1331946559"/>
        <c:axId val="1331948959"/>
      </c:barChart>
      <c:catAx>
        <c:axId val="1331946559"/>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1331948959"/>
        <c:crosses val="autoZero"/>
        <c:auto val="1"/>
        <c:lblAlgn val="ctr"/>
        <c:lblOffset val="100"/>
        <c:noMultiLvlLbl val="0"/>
      </c:catAx>
      <c:valAx>
        <c:axId val="1331948959"/>
        <c:scaling>
          <c:orientation val="minMax"/>
          <c:max val="1"/>
        </c:scaling>
        <c:delete val="1"/>
        <c:axPos val="b"/>
        <c:numFmt formatCode="0%" sourceLinked="1"/>
        <c:majorTickMark val="out"/>
        <c:minorTickMark val="none"/>
        <c:tickLblPos val="nextTo"/>
        <c:crossAx val="133194655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663143388602717"/>
          <c:y val="0.11334474082836588"/>
          <c:w val="0.70698175702527544"/>
          <c:h val="0.77331051834326825"/>
        </c:manualLayout>
      </c:layout>
      <c:barChart>
        <c:barDir val="bar"/>
        <c:grouping val="clustered"/>
        <c:varyColors val="0"/>
        <c:ser>
          <c:idx val="0"/>
          <c:order val="0"/>
          <c:tx>
            <c:strRef>
              <c:f>Tabelle1!$B$1</c:f>
              <c:strCache>
                <c:ptCount val="1"/>
                <c:pt idx="0">
                  <c:v>Datenreihe 1</c:v>
                </c:pt>
              </c:strCache>
            </c:strRef>
          </c:tx>
          <c:spPr>
            <a:solidFill>
              <a:schemeClr val="bg2">
                <a:lumMod val="2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Tabelle1!$A$2:$A$3</c:f>
              <c:strCache>
                <c:ptCount val="2"/>
                <c:pt idx="0">
                  <c:v>maschile</c:v>
                </c:pt>
                <c:pt idx="1">
                  <c:v>femminile</c:v>
                </c:pt>
              </c:strCache>
            </c:strRef>
          </c:cat>
          <c:val>
            <c:numRef>
              <c:f>Tabelle1!$B$2:$B$3</c:f>
              <c:numCache>
                <c:formatCode>0%</c:formatCode>
                <c:ptCount val="2"/>
                <c:pt idx="0">
                  <c:v>0.46</c:v>
                </c:pt>
                <c:pt idx="1">
                  <c:v>0.38</c:v>
                </c:pt>
              </c:numCache>
            </c:numRef>
          </c:val>
          <c:extLst>
            <c:ext xmlns:c16="http://schemas.microsoft.com/office/drawing/2014/chart" uri="{C3380CC4-5D6E-409C-BE32-E72D297353CC}">
              <c16:uniqueId val="{00000000-5BD4-42D5-B098-19E1A0DE1198}"/>
            </c:ext>
          </c:extLst>
        </c:ser>
        <c:dLbls>
          <c:showLegendKey val="0"/>
          <c:showVal val="0"/>
          <c:showCatName val="0"/>
          <c:showSerName val="0"/>
          <c:showPercent val="0"/>
          <c:showBubbleSize val="0"/>
        </c:dLbls>
        <c:gapWidth val="182"/>
        <c:axId val="1331946559"/>
        <c:axId val="1331948959"/>
      </c:barChart>
      <c:catAx>
        <c:axId val="1331946559"/>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1331948959"/>
        <c:crosses val="autoZero"/>
        <c:auto val="1"/>
        <c:lblAlgn val="ctr"/>
        <c:lblOffset val="100"/>
        <c:noMultiLvlLbl val="0"/>
      </c:catAx>
      <c:valAx>
        <c:axId val="1331948959"/>
        <c:scaling>
          <c:orientation val="minMax"/>
          <c:max val="1"/>
        </c:scaling>
        <c:delete val="1"/>
        <c:axPos val="b"/>
        <c:numFmt formatCode="0%" sourceLinked="1"/>
        <c:majorTickMark val="out"/>
        <c:minorTickMark val="none"/>
        <c:tickLblPos val="nextTo"/>
        <c:crossAx val="133194655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Tabelle1!$B$1</c:f>
              <c:strCache>
                <c:ptCount val="1"/>
                <c:pt idx="0">
                  <c:v>Datenreihe 1</c:v>
                </c:pt>
              </c:strCache>
            </c:strRef>
          </c:tx>
          <c:spPr>
            <a:solidFill>
              <a:schemeClr val="bg2">
                <a:lumMod val="2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Tabelle1!$A$2:$A$6</c:f>
              <c:strCache>
                <c:ptCount val="5"/>
                <c:pt idx="0">
                  <c:v>Abitazioni a prezzi accessibli</c:v>
                </c:pt>
                <c:pt idx="1">
                  <c:v>Sicurezza contro furti</c:v>
                </c:pt>
                <c:pt idx="2">
                  <c:v>Importanza di preservare il vecchio tessuto edilizio</c:v>
                </c:pt>
                <c:pt idx="3">
                  <c:v>Sufficienti zone residenziali</c:v>
                </c:pt>
                <c:pt idx="4">
                  <c:v>Qualità delle abitazioni</c:v>
                </c:pt>
              </c:strCache>
            </c:strRef>
          </c:cat>
          <c:val>
            <c:numRef>
              <c:f>Tabelle1!$B$2:$B$6</c:f>
              <c:numCache>
                <c:formatCode>0.0</c:formatCode>
                <c:ptCount val="5"/>
                <c:pt idx="0">
                  <c:v>7.109375</c:v>
                </c:pt>
                <c:pt idx="1">
                  <c:v>7.1584158415841603</c:v>
                </c:pt>
                <c:pt idx="2">
                  <c:v>7.6612903225806459</c:v>
                </c:pt>
                <c:pt idx="3">
                  <c:v>7.7725118483412334</c:v>
                </c:pt>
                <c:pt idx="4">
                  <c:v>8.2614107883817383</c:v>
                </c:pt>
              </c:numCache>
            </c:numRef>
          </c:val>
          <c:extLst>
            <c:ext xmlns:c16="http://schemas.microsoft.com/office/drawing/2014/chart" uri="{C3380CC4-5D6E-409C-BE32-E72D297353CC}">
              <c16:uniqueId val="{00000000-7F2D-49B9-AFB2-8F9783133291}"/>
            </c:ext>
          </c:extLst>
        </c:ser>
        <c:dLbls>
          <c:showLegendKey val="0"/>
          <c:showVal val="0"/>
          <c:showCatName val="0"/>
          <c:showSerName val="0"/>
          <c:showPercent val="0"/>
          <c:showBubbleSize val="0"/>
        </c:dLbls>
        <c:gapWidth val="182"/>
        <c:axId val="1331946559"/>
        <c:axId val="1331948959"/>
      </c:barChart>
      <c:catAx>
        <c:axId val="133194655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1331948959"/>
        <c:crosses val="autoZero"/>
        <c:auto val="1"/>
        <c:lblAlgn val="ctr"/>
        <c:lblOffset val="100"/>
        <c:noMultiLvlLbl val="0"/>
      </c:catAx>
      <c:valAx>
        <c:axId val="1331948959"/>
        <c:scaling>
          <c:orientation val="minMax"/>
          <c:max val="10"/>
          <c:min val="5"/>
        </c:scaling>
        <c:delete val="1"/>
        <c:axPos val="b"/>
        <c:numFmt formatCode="0.0" sourceLinked="1"/>
        <c:majorTickMark val="none"/>
        <c:minorTickMark val="none"/>
        <c:tickLblPos val="nextTo"/>
        <c:crossAx val="133194655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151289912645876"/>
          <c:y val="6.6669434617423862E-2"/>
          <c:w val="0.66132067773867498"/>
          <c:h val="0.86666113076515228"/>
        </c:manualLayout>
      </c:layout>
      <c:barChart>
        <c:barDir val="bar"/>
        <c:grouping val="stacked"/>
        <c:varyColors val="0"/>
        <c:ser>
          <c:idx val="0"/>
          <c:order val="0"/>
          <c:tx>
            <c:strRef>
              <c:f>Tabelle1!$B$1</c:f>
              <c:strCache>
                <c:ptCount val="1"/>
                <c:pt idx="0">
                  <c:v>sehr gerne</c:v>
                </c:pt>
              </c:strCache>
            </c:strRef>
          </c:tx>
          <c:spPr>
            <a:solidFill>
              <a:schemeClr val="bg2">
                <a:lumMod val="2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lumMod val="9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Tabelle1!$A$2:$A$6</c:f>
              <c:strCache>
                <c:ptCount val="5"/>
                <c:pt idx="0">
                  <c:v>Tre Chiese</c:v>
                </c:pt>
                <c:pt idx="1">
                  <c:v>Saubach</c:v>
                </c:pt>
                <c:pt idx="2">
                  <c:v>Zona Artigianale</c:v>
                </c:pt>
                <c:pt idx="3">
                  <c:v>Colma</c:v>
                </c:pt>
                <c:pt idx="4">
                  <c:v>Barbiano</c:v>
                </c:pt>
              </c:strCache>
            </c:strRef>
          </c:cat>
          <c:val>
            <c:numRef>
              <c:f>Tabelle1!$B$2:$B$6</c:f>
              <c:numCache>
                <c:formatCode>0%</c:formatCode>
                <c:ptCount val="5"/>
                <c:pt idx="0">
                  <c:v>0.72</c:v>
                </c:pt>
                <c:pt idx="1">
                  <c:v>0.82</c:v>
                </c:pt>
                <c:pt idx="2">
                  <c:v>0.28999999999999998</c:v>
                </c:pt>
                <c:pt idx="3">
                  <c:v>0.39</c:v>
                </c:pt>
                <c:pt idx="4">
                  <c:v>0.65</c:v>
                </c:pt>
              </c:numCache>
            </c:numRef>
          </c:val>
          <c:extLst>
            <c:ext xmlns:c16="http://schemas.microsoft.com/office/drawing/2014/chart" uri="{C3380CC4-5D6E-409C-BE32-E72D297353CC}">
              <c16:uniqueId val="{00000000-657C-438F-94A0-AC1952754496}"/>
            </c:ext>
          </c:extLst>
        </c:ser>
        <c:ser>
          <c:idx val="1"/>
          <c:order val="1"/>
          <c:tx>
            <c:strRef>
              <c:f>Tabelle1!$C$1</c:f>
              <c:strCache>
                <c:ptCount val="1"/>
                <c:pt idx="0">
                  <c:v>eher gerne</c:v>
                </c:pt>
              </c:strCache>
            </c:strRef>
          </c:tx>
          <c:spPr>
            <a:solidFill>
              <a:schemeClr val="bg2">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Tabelle1!$A$2:$A$6</c:f>
              <c:strCache>
                <c:ptCount val="5"/>
                <c:pt idx="0">
                  <c:v>Tre Chiese</c:v>
                </c:pt>
                <c:pt idx="1">
                  <c:v>Saubach</c:v>
                </c:pt>
                <c:pt idx="2">
                  <c:v>Zona Artigianale</c:v>
                </c:pt>
                <c:pt idx="3">
                  <c:v>Colma</c:v>
                </c:pt>
                <c:pt idx="4">
                  <c:v>Barbiano</c:v>
                </c:pt>
              </c:strCache>
            </c:strRef>
          </c:cat>
          <c:val>
            <c:numRef>
              <c:f>Tabelle1!$C$2:$C$6</c:f>
              <c:numCache>
                <c:formatCode>0%</c:formatCode>
                <c:ptCount val="5"/>
                <c:pt idx="0">
                  <c:v>0.14000000000000001</c:v>
                </c:pt>
                <c:pt idx="1">
                  <c:v>0.18</c:v>
                </c:pt>
                <c:pt idx="2">
                  <c:v>0.56999999999999995</c:v>
                </c:pt>
                <c:pt idx="3">
                  <c:v>0.56000000000000005</c:v>
                </c:pt>
                <c:pt idx="4">
                  <c:v>0.33</c:v>
                </c:pt>
              </c:numCache>
            </c:numRef>
          </c:val>
          <c:extLst>
            <c:ext xmlns:c16="http://schemas.microsoft.com/office/drawing/2014/chart" uri="{C3380CC4-5D6E-409C-BE32-E72D297353CC}">
              <c16:uniqueId val="{00000001-657C-438F-94A0-AC1952754496}"/>
            </c:ext>
          </c:extLst>
        </c:ser>
        <c:ser>
          <c:idx val="2"/>
          <c:order val="2"/>
          <c:tx>
            <c:strRef>
              <c:f>Tabelle1!$D$1</c:f>
              <c:strCache>
                <c:ptCount val="1"/>
                <c:pt idx="0">
                  <c:v>eher nicht</c:v>
                </c:pt>
              </c:strCache>
            </c:strRef>
          </c:tx>
          <c:spPr>
            <a:solidFill>
              <a:schemeClr val="bg2">
                <a:lumMod val="75000"/>
              </a:schemeClr>
            </a:solidFill>
            <a:ln>
              <a:noFill/>
            </a:ln>
            <a:effectLst/>
          </c:spPr>
          <c:invertIfNegative val="0"/>
          <c:dLbls>
            <c:dLbl>
              <c:idx val="1"/>
              <c:layout>
                <c:manualLayout>
                  <c:x val="0"/>
                  <c:y val="-9.08298311457432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57C-438F-94A0-AC19527544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Tabelle1!$A$2:$A$6</c:f>
              <c:strCache>
                <c:ptCount val="5"/>
                <c:pt idx="0">
                  <c:v>Tre Chiese</c:v>
                </c:pt>
                <c:pt idx="1">
                  <c:v>Saubach</c:v>
                </c:pt>
                <c:pt idx="2">
                  <c:v>Zona Artigianale</c:v>
                </c:pt>
                <c:pt idx="3">
                  <c:v>Colma</c:v>
                </c:pt>
                <c:pt idx="4">
                  <c:v>Barbiano</c:v>
                </c:pt>
              </c:strCache>
            </c:strRef>
          </c:cat>
          <c:val>
            <c:numRef>
              <c:f>Tabelle1!$D$2:$D$6</c:f>
              <c:numCache>
                <c:formatCode>0%</c:formatCode>
                <c:ptCount val="5"/>
                <c:pt idx="0">
                  <c:v>0.14000000000000001</c:v>
                </c:pt>
                <c:pt idx="1">
                  <c:v>0</c:v>
                </c:pt>
                <c:pt idx="2">
                  <c:v>0.14000000000000001</c:v>
                </c:pt>
                <c:pt idx="3">
                  <c:v>0.05</c:v>
                </c:pt>
                <c:pt idx="4">
                  <c:v>0.02</c:v>
                </c:pt>
              </c:numCache>
            </c:numRef>
          </c:val>
          <c:extLst>
            <c:ext xmlns:c16="http://schemas.microsoft.com/office/drawing/2014/chart" uri="{C3380CC4-5D6E-409C-BE32-E72D297353CC}">
              <c16:uniqueId val="{00000003-657C-438F-94A0-AC1952754496}"/>
            </c:ext>
          </c:extLst>
        </c:ser>
        <c:dLbls>
          <c:showLegendKey val="0"/>
          <c:showVal val="0"/>
          <c:showCatName val="0"/>
          <c:showSerName val="0"/>
          <c:showPercent val="0"/>
          <c:showBubbleSize val="0"/>
        </c:dLbls>
        <c:gapWidth val="182"/>
        <c:overlap val="100"/>
        <c:axId val="1331946559"/>
        <c:axId val="1331948959"/>
      </c:barChart>
      <c:catAx>
        <c:axId val="1331946559"/>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1331948959"/>
        <c:crosses val="autoZero"/>
        <c:auto val="1"/>
        <c:lblAlgn val="ctr"/>
        <c:lblOffset val="100"/>
        <c:noMultiLvlLbl val="0"/>
      </c:catAx>
      <c:valAx>
        <c:axId val="1331948959"/>
        <c:scaling>
          <c:orientation val="minMax"/>
          <c:max val="1"/>
          <c:min val="0"/>
        </c:scaling>
        <c:delete val="1"/>
        <c:axPos val="b"/>
        <c:numFmt formatCode="0%" sourceLinked="1"/>
        <c:majorTickMark val="out"/>
        <c:minorTickMark val="none"/>
        <c:tickLblPos val="nextTo"/>
        <c:crossAx val="133194655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257451964189254"/>
          <c:y val="9.3687146615342359E-2"/>
          <c:w val="0.44449635000651938"/>
          <c:h val="0.86380338551441271"/>
        </c:manualLayout>
      </c:layout>
      <c:barChart>
        <c:barDir val="bar"/>
        <c:grouping val="clustered"/>
        <c:varyColors val="0"/>
        <c:ser>
          <c:idx val="0"/>
          <c:order val="0"/>
          <c:tx>
            <c:strRef>
              <c:f>Tabelle1!$B$1</c:f>
              <c:strCache>
                <c:ptCount val="1"/>
                <c:pt idx="0">
                  <c:v>Datenreihe 1</c:v>
                </c:pt>
              </c:strCache>
            </c:strRef>
          </c:tx>
          <c:spPr>
            <a:solidFill>
              <a:schemeClr val="bg1">
                <a:lumMod val="95000"/>
              </a:schemeClr>
            </a:solidFill>
            <a:ln>
              <a:noFill/>
            </a:ln>
            <a:effectLst/>
          </c:spPr>
          <c:invertIfNegative val="0"/>
          <c:dPt>
            <c:idx val="0"/>
            <c:invertIfNegative val="0"/>
            <c:bubble3D val="0"/>
            <c:spPr>
              <a:solidFill>
                <a:schemeClr val="bg1">
                  <a:lumMod val="75000"/>
                </a:schemeClr>
              </a:solidFill>
              <a:ln>
                <a:noFill/>
              </a:ln>
              <a:effectLst/>
            </c:spPr>
            <c:extLst>
              <c:ext xmlns:c16="http://schemas.microsoft.com/office/drawing/2014/chart" uri="{C3380CC4-5D6E-409C-BE32-E72D297353CC}">
                <c16:uniqueId val="{00000001-FB83-45E0-A755-2773CCFCA600}"/>
              </c:ext>
            </c:extLst>
          </c:dPt>
          <c:dPt>
            <c:idx val="1"/>
            <c:invertIfNegative val="0"/>
            <c:bubble3D val="0"/>
            <c:spPr>
              <a:solidFill>
                <a:schemeClr val="bg2">
                  <a:lumMod val="90000"/>
                </a:schemeClr>
              </a:solidFill>
              <a:ln>
                <a:noFill/>
              </a:ln>
              <a:effectLst/>
            </c:spPr>
            <c:extLst>
              <c:ext xmlns:c16="http://schemas.microsoft.com/office/drawing/2014/chart" uri="{C3380CC4-5D6E-409C-BE32-E72D297353CC}">
                <c16:uniqueId val="{00000003-FB83-45E0-A755-2773CCFCA600}"/>
              </c:ext>
            </c:extLst>
          </c:dPt>
          <c:dPt>
            <c:idx val="2"/>
            <c:invertIfNegative val="0"/>
            <c:bubble3D val="0"/>
            <c:spPr>
              <a:solidFill>
                <a:schemeClr val="bg2">
                  <a:lumMod val="50000"/>
                </a:schemeClr>
              </a:solidFill>
              <a:ln>
                <a:noFill/>
              </a:ln>
              <a:effectLst/>
            </c:spPr>
            <c:extLst>
              <c:ext xmlns:c16="http://schemas.microsoft.com/office/drawing/2014/chart" uri="{C3380CC4-5D6E-409C-BE32-E72D297353CC}">
                <c16:uniqueId val="{00000001-3249-4C29-BC35-0C61E05E87AB}"/>
              </c:ext>
            </c:extLst>
          </c:dPt>
          <c:dPt>
            <c:idx val="3"/>
            <c:invertIfNegative val="0"/>
            <c:bubble3D val="0"/>
            <c:explosion val="1"/>
            <c:spPr>
              <a:solidFill>
                <a:schemeClr val="bg2">
                  <a:lumMod val="25000"/>
                </a:schemeClr>
              </a:solidFill>
              <a:ln>
                <a:noFill/>
              </a:ln>
              <a:effectLst/>
            </c:spPr>
            <c:extLst>
              <c:ext xmlns:c16="http://schemas.microsoft.com/office/drawing/2014/chart" uri="{C3380CC4-5D6E-409C-BE32-E72D297353CC}">
                <c16:uniqueId val="{00000002-3249-4C29-BC35-0C61E05E87AB}"/>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Tabelle1!$A$2:$A$5</c:f>
              <c:strCache>
                <c:ptCount val="4"/>
                <c:pt idx="0">
                  <c:v>non ho bisogno</c:v>
                </c:pt>
                <c:pt idx="1">
                  <c:v>sì, vorrei affittare</c:v>
                </c:pt>
                <c:pt idx="2">
                  <c:v>sì, vorrei costruire</c:v>
                </c:pt>
                <c:pt idx="3">
                  <c:v>sì, vorrei acquistare</c:v>
                </c:pt>
              </c:strCache>
            </c:strRef>
          </c:cat>
          <c:val>
            <c:numRef>
              <c:f>Tabelle1!$B$2:$B$5</c:f>
              <c:numCache>
                <c:formatCode>0%</c:formatCode>
                <c:ptCount val="4"/>
                <c:pt idx="0">
                  <c:v>0.82</c:v>
                </c:pt>
                <c:pt idx="1">
                  <c:v>0.03</c:v>
                </c:pt>
                <c:pt idx="2">
                  <c:v>0.06</c:v>
                </c:pt>
                <c:pt idx="3">
                  <c:v>0.09</c:v>
                </c:pt>
              </c:numCache>
            </c:numRef>
          </c:val>
          <c:extLst>
            <c:ext xmlns:c16="http://schemas.microsoft.com/office/drawing/2014/chart" uri="{C3380CC4-5D6E-409C-BE32-E72D297353CC}">
              <c16:uniqueId val="{00000004-FB83-45E0-A755-2773CCFCA600}"/>
            </c:ext>
          </c:extLst>
        </c:ser>
        <c:dLbls>
          <c:showLegendKey val="0"/>
          <c:showVal val="0"/>
          <c:showCatName val="0"/>
          <c:showSerName val="0"/>
          <c:showPercent val="0"/>
          <c:showBubbleSize val="0"/>
        </c:dLbls>
        <c:gapWidth val="100"/>
        <c:axId val="2029957007"/>
        <c:axId val="2029951727"/>
      </c:barChart>
      <c:valAx>
        <c:axId val="2029951727"/>
        <c:scaling>
          <c:orientation val="minMax"/>
        </c:scaling>
        <c:delete val="1"/>
        <c:axPos val="b"/>
        <c:numFmt formatCode="0%" sourceLinked="1"/>
        <c:majorTickMark val="out"/>
        <c:minorTickMark val="none"/>
        <c:tickLblPos val="nextTo"/>
        <c:crossAx val="2029957007"/>
        <c:crosses val="autoZero"/>
        <c:crossBetween val="between"/>
      </c:valAx>
      <c:catAx>
        <c:axId val="2029957007"/>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2029951727"/>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151289912645876"/>
          <c:y val="6.6669434617423862E-2"/>
          <c:w val="0.66132067773867498"/>
          <c:h val="0.86666113076515228"/>
        </c:manualLayout>
      </c:layout>
      <c:barChart>
        <c:barDir val="bar"/>
        <c:grouping val="stacked"/>
        <c:varyColors val="0"/>
        <c:ser>
          <c:idx val="0"/>
          <c:order val="0"/>
          <c:tx>
            <c:strRef>
              <c:f>Tabelle1!$B$1</c:f>
              <c:strCache>
                <c:ptCount val="1"/>
                <c:pt idx="0">
                  <c:v>kaufen</c:v>
                </c:pt>
              </c:strCache>
            </c:strRef>
          </c:tx>
          <c:spPr>
            <a:solidFill>
              <a:schemeClr val="bg2">
                <a:lumMod val="2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lumMod val="95000"/>
                      </a:schemeClr>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Tabelle1!$A$2:$A$6</c:f>
              <c:strCache>
                <c:ptCount val="5"/>
                <c:pt idx="0">
                  <c:v>Tre Chiese</c:v>
                </c:pt>
                <c:pt idx="1">
                  <c:v>Saubach</c:v>
                </c:pt>
                <c:pt idx="2">
                  <c:v>Zona Artigianale</c:v>
                </c:pt>
                <c:pt idx="3">
                  <c:v>Colma</c:v>
                </c:pt>
                <c:pt idx="4">
                  <c:v>Barbiano</c:v>
                </c:pt>
              </c:strCache>
            </c:strRef>
          </c:cat>
          <c:val>
            <c:numRef>
              <c:f>Tabelle1!$B$2:$B$6</c:f>
              <c:numCache>
                <c:formatCode>0%</c:formatCode>
                <c:ptCount val="5"/>
                <c:pt idx="0">
                  <c:v>0.13</c:v>
                </c:pt>
                <c:pt idx="1">
                  <c:v>0</c:v>
                </c:pt>
                <c:pt idx="2">
                  <c:v>0.28999999999999998</c:v>
                </c:pt>
                <c:pt idx="3">
                  <c:v>0.08</c:v>
                </c:pt>
                <c:pt idx="4">
                  <c:v>0.09</c:v>
                </c:pt>
              </c:numCache>
            </c:numRef>
          </c:val>
          <c:extLst>
            <c:ext xmlns:c16="http://schemas.microsoft.com/office/drawing/2014/chart" uri="{C3380CC4-5D6E-409C-BE32-E72D297353CC}">
              <c16:uniqueId val="{00000000-5EB0-4995-BF72-9C2188B4860C}"/>
            </c:ext>
          </c:extLst>
        </c:ser>
        <c:ser>
          <c:idx val="1"/>
          <c:order val="1"/>
          <c:tx>
            <c:strRef>
              <c:f>Tabelle1!$C$1</c:f>
              <c:strCache>
                <c:ptCount val="1"/>
                <c:pt idx="0">
                  <c:v>bauen</c:v>
                </c:pt>
              </c:strCache>
            </c:strRef>
          </c:tx>
          <c:spPr>
            <a:solidFill>
              <a:schemeClr val="bg2">
                <a:lumMod val="50000"/>
              </a:schemeClr>
            </a:solidFill>
            <a:ln>
              <a:noFill/>
            </a:ln>
            <a:effectLst/>
          </c:spPr>
          <c:invertIfNegative val="0"/>
          <c:dLbls>
            <c:dLbl>
              <c:idx val="1"/>
              <c:layout>
                <c:manualLayout>
                  <c:x val="3.5982012393678348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9F8-4C52-988E-36C1F2EB9663}"/>
                </c:ext>
              </c:extLst>
            </c:dLbl>
            <c:dLbl>
              <c:idx val="2"/>
              <c:layout>
                <c:manualLayout>
                  <c:x val="0"/>
                  <c:y val="-6.055322076382881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9F8-4C52-988E-36C1F2EB9663}"/>
                </c:ext>
              </c:extLst>
            </c:dLbl>
            <c:dLbl>
              <c:idx val="3"/>
              <c:layout>
                <c:manualLayout>
                  <c:x val="1.679160578371652E-2"/>
                  <c:y val="4.3252300545591612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2A7D-4EF7-AAD9-46412C687CE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Tabelle1!$A$2:$A$6</c:f>
              <c:strCache>
                <c:ptCount val="5"/>
                <c:pt idx="0">
                  <c:v>Tre Chiese</c:v>
                </c:pt>
                <c:pt idx="1">
                  <c:v>Saubach</c:v>
                </c:pt>
                <c:pt idx="2">
                  <c:v>Zona Artigianale</c:v>
                </c:pt>
                <c:pt idx="3">
                  <c:v>Colma</c:v>
                </c:pt>
                <c:pt idx="4">
                  <c:v>Barbiano</c:v>
                </c:pt>
              </c:strCache>
            </c:strRef>
          </c:cat>
          <c:val>
            <c:numRef>
              <c:f>Tabelle1!$C$2:$C$6</c:f>
              <c:numCache>
                <c:formatCode>0%</c:formatCode>
                <c:ptCount val="5"/>
                <c:pt idx="0">
                  <c:v>0.13</c:v>
                </c:pt>
                <c:pt idx="1">
                  <c:v>0</c:v>
                </c:pt>
                <c:pt idx="2">
                  <c:v>0</c:v>
                </c:pt>
                <c:pt idx="3">
                  <c:v>0.04</c:v>
                </c:pt>
                <c:pt idx="4">
                  <c:v>7.0000000000000007E-2</c:v>
                </c:pt>
              </c:numCache>
            </c:numRef>
          </c:val>
          <c:extLst>
            <c:ext xmlns:c16="http://schemas.microsoft.com/office/drawing/2014/chart" uri="{C3380CC4-5D6E-409C-BE32-E72D297353CC}">
              <c16:uniqueId val="{00000000-2A7D-4EF7-AAD9-46412C687CEF}"/>
            </c:ext>
          </c:extLst>
        </c:ser>
        <c:ser>
          <c:idx val="2"/>
          <c:order val="2"/>
          <c:tx>
            <c:strRef>
              <c:f>Tabelle1!$D$1</c:f>
              <c:strCache>
                <c:ptCount val="1"/>
                <c:pt idx="0">
                  <c:v>mieten</c:v>
                </c:pt>
              </c:strCache>
            </c:strRef>
          </c:tx>
          <c:spPr>
            <a:solidFill>
              <a:schemeClr val="bg2">
                <a:lumMod val="90000"/>
              </a:schemeClr>
            </a:solidFill>
            <a:ln>
              <a:noFill/>
            </a:ln>
            <a:effectLst/>
          </c:spPr>
          <c:invertIfNegative val="0"/>
          <c:dLbls>
            <c:dLbl>
              <c:idx val="1"/>
              <c:layout>
                <c:manualLayout>
                  <c:x val="0.10074963470229938"/>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A7D-4EF7-AAD9-46412C687CEF}"/>
                </c:ext>
              </c:extLst>
            </c:dLbl>
            <c:dLbl>
              <c:idx val="3"/>
              <c:layout>
                <c:manualLayout>
                  <c:x val="5.5172419003640089E-2"/>
                  <c:y val="-3.892707049103281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A7D-4EF7-AAD9-46412C687CEF}"/>
                </c:ext>
              </c:extLst>
            </c:dLbl>
            <c:dLbl>
              <c:idx val="4"/>
              <c:layout>
                <c:manualLayout>
                  <c:x val="3.3583211567433081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A7D-4EF7-AAD9-46412C687CE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Tabelle1!$A$2:$A$6</c:f>
              <c:strCache>
                <c:ptCount val="5"/>
                <c:pt idx="0">
                  <c:v>Tre Chiese</c:v>
                </c:pt>
                <c:pt idx="1">
                  <c:v>Saubach</c:v>
                </c:pt>
                <c:pt idx="2">
                  <c:v>Zona Artigianale</c:v>
                </c:pt>
                <c:pt idx="3">
                  <c:v>Colma</c:v>
                </c:pt>
                <c:pt idx="4">
                  <c:v>Barbiano</c:v>
                </c:pt>
              </c:strCache>
            </c:strRef>
          </c:cat>
          <c:val>
            <c:numRef>
              <c:f>Tabelle1!$D$2:$D$6</c:f>
              <c:numCache>
                <c:formatCode>0%</c:formatCode>
                <c:ptCount val="5"/>
                <c:pt idx="0">
                  <c:v>0.13</c:v>
                </c:pt>
                <c:pt idx="1">
                  <c:v>0</c:v>
                </c:pt>
                <c:pt idx="2">
                  <c:v>0.14000000000000001</c:v>
                </c:pt>
                <c:pt idx="3">
                  <c:v>0</c:v>
                </c:pt>
                <c:pt idx="4">
                  <c:v>0.04</c:v>
                </c:pt>
              </c:numCache>
            </c:numRef>
          </c:val>
          <c:extLst>
            <c:ext xmlns:c16="http://schemas.microsoft.com/office/drawing/2014/chart" uri="{C3380CC4-5D6E-409C-BE32-E72D297353CC}">
              <c16:uniqueId val="{00000001-2A7D-4EF7-AAD9-46412C687CEF}"/>
            </c:ext>
          </c:extLst>
        </c:ser>
        <c:dLbls>
          <c:dLblPos val="ctr"/>
          <c:showLegendKey val="0"/>
          <c:showVal val="1"/>
          <c:showCatName val="0"/>
          <c:showSerName val="0"/>
          <c:showPercent val="0"/>
          <c:showBubbleSize val="0"/>
        </c:dLbls>
        <c:gapWidth val="182"/>
        <c:overlap val="100"/>
        <c:axId val="1331946559"/>
        <c:axId val="1331948959"/>
      </c:barChart>
      <c:catAx>
        <c:axId val="1331946559"/>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1331948959"/>
        <c:crosses val="autoZero"/>
        <c:auto val="1"/>
        <c:lblAlgn val="ctr"/>
        <c:lblOffset val="100"/>
        <c:noMultiLvlLbl val="0"/>
      </c:catAx>
      <c:valAx>
        <c:axId val="1331948959"/>
        <c:scaling>
          <c:orientation val="minMax"/>
          <c:max val="1"/>
        </c:scaling>
        <c:delete val="1"/>
        <c:axPos val="b"/>
        <c:numFmt formatCode="0%" sourceLinked="1"/>
        <c:majorTickMark val="out"/>
        <c:minorTickMark val="none"/>
        <c:tickLblPos val="nextTo"/>
        <c:crossAx val="133194655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Tabelle1!$B$1</c:f>
              <c:strCache>
                <c:ptCount val="1"/>
                <c:pt idx="0">
                  <c:v>kaufen</c:v>
                </c:pt>
              </c:strCache>
            </c:strRef>
          </c:tx>
          <c:spPr>
            <a:solidFill>
              <a:schemeClr val="bg2">
                <a:lumMod val="25000"/>
              </a:schemeClr>
            </a:solidFill>
            <a:ln>
              <a:noFill/>
            </a:ln>
            <a:effectLst/>
          </c:spPr>
          <c:invertIfNegative val="0"/>
          <c:dLbls>
            <c:dLbl>
              <c:idx val="0"/>
              <c:layout>
                <c:manualLayout>
                  <c:x val="1.8522142253799882E-2"/>
                  <c:y val="-6.666943461742386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F942-43CF-8053-0745154B2AB7}"/>
                </c:ext>
              </c:extLst>
            </c:dLbl>
            <c:dLbl>
              <c:idx val="1"/>
              <c:layout>
                <c:manualLayout>
                  <c:x val="1.2354957546891834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F942-43CF-8053-0745154B2AB7}"/>
                </c:ext>
              </c:extLst>
            </c:dLbl>
            <c:dLbl>
              <c:idx val="2"/>
              <c:layout>
                <c:manualLayout>
                  <c:x val="3.7889720137384737E-3"/>
                  <c:y val="-5.5557220379435851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942-43CF-8053-0745154B2AB7}"/>
                </c:ext>
              </c:extLst>
            </c:dLbl>
            <c:dLbl>
              <c:idx val="3"/>
              <c:layout>
                <c:manualLayout>
                  <c:x val="1.8408624198951586E-2"/>
                  <c:y val="-6.0608576924930787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942-43CF-8053-0745154B2AB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lumMod val="95000"/>
                      </a:schemeClr>
                    </a:solidFill>
                    <a:latin typeface="+mn-lt"/>
                    <a:ea typeface="+mn-ea"/>
                    <a:cs typeface="+mn-cs"/>
                  </a:defRPr>
                </a:pPr>
                <a:endParaRPr lang="de-DE"/>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Tabelle1!$A$2:$A$5</c:f>
              <c:strCache>
                <c:ptCount val="4"/>
                <c:pt idx="0">
                  <c:v>oiù di 66 anni</c:v>
                </c:pt>
                <c:pt idx="1">
                  <c:v>46-65 anni</c:v>
                </c:pt>
                <c:pt idx="2">
                  <c:v>26-45 anni</c:v>
                </c:pt>
                <c:pt idx="3">
                  <c:v>14-25 anni</c:v>
                </c:pt>
              </c:strCache>
            </c:strRef>
          </c:cat>
          <c:val>
            <c:numRef>
              <c:f>Tabelle1!$B$2:$B$5</c:f>
              <c:numCache>
                <c:formatCode>0%</c:formatCode>
                <c:ptCount val="4"/>
                <c:pt idx="0">
                  <c:v>0</c:v>
                </c:pt>
                <c:pt idx="1">
                  <c:v>0.04</c:v>
                </c:pt>
                <c:pt idx="2">
                  <c:v>0.18</c:v>
                </c:pt>
                <c:pt idx="3">
                  <c:v>0.08</c:v>
                </c:pt>
              </c:numCache>
            </c:numRef>
          </c:val>
          <c:extLst>
            <c:ext xmlns:c16="http://schemas.microsoft.com/office/drawing/2014/chart" uri="{C3380CC4-5D6E-409C-BE32-E72D297353CC}">
              <c16:uniqueId val="{00000000-7794-4C4D-9029-CA9EF82C2F69}"/>
            </c:ext>
          </c:extLst>
        </c:ser>
        <c:ser>
          <c:idx val="1"/>
          <c:order val="1"/>
          <c:tx>
            <c:strRef>
              <c:f>Tabelle1!$C$1</c:f>
              <c:strCache>
                <c:ptCount val="1"/>
                <c:pt idx="0">
                  <c:v>bauen </c:v>
                </c:pt>
              </c:strCache>
            </c:strRef>
          </c:tx>
          <c:spPr>
            <a:solidFill>
              <a:schemeClr val="bg2">
                <a:lumMod val="50000"/>
              </a:schemeClr>
            </a:solidFill>
            <a:ln>
              <a:noFill/>
            </a:ln>
            <a:effectLst/>
          </c:spPr>
          <c:invertIfNegative val="0"/>
          <c:dLbls>
            <c:dLbl>
              <c:idx val="0"/>
              <c:layout>
                <c:manualLayout>
                  <c:x val="0"/>
                  <c:y val="-6.060857692493078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942-43CF-8053-0745154B2AB7}"/>
                </c:ext>
              </c:extLst>
            </c:dLbl>
            <c:dLbl>
              <c:idx val="1"/>
              <c:layout>
                <c:manualLayout>
                  <c:x val="9.595203304980893E-3"/>
                  <c:y val="-7.87911500024100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F942-43CF-8053-0745154B2AB7}"/>
                </c:ext>
              </c:extLst>
            </c:dLbl>
            <c:dLbl>
              <c:idx val="3"/>
              <c:layout>
                <c:manualLayout>
                  <c:x val="2.6386809088697411E-2"/>
                  <c:y val="6.060857692493078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608-4A45-8157-60269D1BD75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Tabelle1!$A$2:$A$5</c:f>
              <c:strCache>
                <c:ptCount val="4"/>
                <c:pt idx="0">
                  <c:v>oiù di 66 anni</c:v>
                </c:pt>
                <c:pt idx="1">
                  <c:v>46-65 anni</c:v>
                </c:pt>
                <c:pt idx="2">
                  <c:v>26-45 anni</c:v>
                </c:pt>
                <c:pt idx="3">
                  <c:v>14-25 anni</c:v>
                </c:pt>
              </c:strCache>
            </c:strRef>
          </c:cat>
          <c:val>
            <c:numRef>
              <c:f>Tabelle1!$C$2:$C$5</c:f>
              <c:numCache>
                <c:formatCode>0%</c:formatCode>
                <c:ptCount val="4"/>
                <c:pt idx="0">
                  <c:v>0.08</c:v>
                </c:pt>
                <c:pt idx="1">
                  <c:v>0.01</c:v>
                </c:pt>
                <c:pt idx="2">
                  <c:v>0.11</c:v>
                </c:pt>
                <c:pt idx="3">
                  <c:v>0.04</c:v>
                </c:pt>
              </c:numCache>
            </c:numRef>
          </c:val>
          <c:extLst>
            <c:ext xmlns:c16="http://schemas.microsoft.com/office/drawing/2014/chart" uri="{C3380CC4-5D6E-409C-BE32-E72D297353CC}">
              <c16:uniqueId val="{00000000-F942-43CF-8053-0745154B2AB7}"/>
            </c:ext>
          </c:extLst>
        </c:ser>
        <c:ser>
          <c:idx val="2"/>
          <c:order val="2"/>
          <c:tx>
            <c:strRef>
              <c:f>Tabelle1!$D$1</c:f>
              <c:strCache>
                <c:ptCount val="1"/>
                <c:pt idx="0">
                  <c:v>mieten</c:v>
                </c:pt>
              </c:strCache>
            </c:strRef>
          </c:tx>
          <c:spPr>
            <a:solidFill>
              <a:schemeClr val="bg2">
                <a:lumMod val="90000"/>
              </a:schemeClr>
            </a:solidFill>
            <a:ln>
              <a:noFill/>
            </a:ln>
            <a:effectLst/>
          </c:spPr>
          <c:invertIfNegative val="0"/>
          <c:dLbls>
            <c:dLbl>
              <c:idx val="0"/>
              <c:layout>
                <c:manualLayout>
                  <c:x val="4.5577215698659239E-2"/>
                  <c:y val="-6.0608576924931898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942-43CF-8053-0745154B2AB7}"/>
                </c:ext>
              </c:extLst>
            </c:dLbl>
            <c:dLbl>
              <c:idx val="1"/>
              <c:layout>
                <c:manualLayout>
                  <c:x val="3.8380813219923524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942-43CF-8053-0745154B2AB7}"/>
                </c:ext>
              </c:extLst>
            </c:dLbl>
            <c:dLbl>
              <c:idx val="2"/>
              <c:layout>
                <c:manualLayout>
                  <c:x val="3.5982012393678348E-2"/>
                  <c:y val="-5.5557220379435851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942-43CF-8053-0745154B2AB7}"/>
                </c:ext>
              </c:extLst>
            </c:dLbl>
            <c:dLbl>
              <c:idx val="3"/>
              <c:layout>
                <c:manualLayout>
                  <c:x val="7.1964024787356612E-2"/>
                  <c:y val="6.0608576924930787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942-43CF-8053-0745154B2AB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Tabelle1!$A$2:$A$5</c:f>
              <c:strCache>
                <c:ptCount val="4"/>
                <c:pt idx="0">
                  <c:v>oiù di 66 anni</c:v>
                </c:pt>
                <c:pt idx="1">
                  <c:v>46-65 anni</c:v>
                </c:pt>
                <c:pt idx="2">
                  <c:v>26-45 anni</c:v>
                </c:pt>
                <c:pt idx="3">
                  <c:v>14-25 anni</c:v>
                </c:pt>
              </c:strCache>
            </c:strRef>
          </c:cat>
          <c:val>
            <c:numRef>
              <c:f>Tabelle1!$D$2:$D$5</c:f>
              <c:numCache>
                <c:formatCode>0%</c:formatCode>
                <c:ptCount val="4"/>
                <c:pt idx="0">
                  <c:v>0</c:v>
                </c:pt>
                <c:pt idx="1">
                  <c:v>0.05</c:v>
                </c:pt>
                <c:pt idx="2">
                  <c:v>0.04</c:v>
                </c:pt>
                <c:pt idx="3">
                  <c:v>0</c:v>
                </c:pt>
              </c:numCache>
            </c:numRef>
          </c:val>
          <c:extLst>
            <c:ext xmlns:c16="http://schemas.microsoft.com/office/drawing/2014/chart" uri="{C3380CC4-5D6E-409C-BE32-E72D297353CC}">
              <c16:uniqueId val="{00000001-F942-43CF-8053-0745154B2AB7}"/>
            </c:ext>
          </c:extLst>
        </c:ser>
        <c:dLbls>
          <c:showLegendKey val="0"/>
          <c:showVal val="0"/>
          <c:showCatName val="0"/>
          <c:showSerName val="0"/>
          <c:showPercent val="0"/>
          <c:showBubbleSize val="0"/>
        </c:dLbls>
        <c:gapWidth val="182"/>
        <c:overlap val="100"/>
        <c:axId val="1331946559"/>
        <c:axId val="1331948959"/>
      </c:barChart>
      <c:catAx>
        <c:axId val="1331946559"/>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1331948959"/>
        <c:crosses val="autoZero"/>
        <c:auto val="1"/>
        <c:lblAlgn val="ctr"/>
        <c:lblOffset val="100"/>
        <c:noMultiLvlLbl val="0"/>
      </c:catAx>
      <c:valAx>
        <c:axId val="1331948959"/>
        <c:scaling>
          <c:orientation val="minMax"/>
          <c:max val="1"/>
        </c:scaling>
        <c:delete val="1"/>
        <c:axPos val="b"/>
        <c:numFmt formatCode="0%" sourceLinked="1"/>
        <c:majorTickMark val="out"/>
        <c:minorTickMark val="none"/>
        <c:tickLblPos val="nextTo"/>
        <c:crossAx val="133194655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663143388602717"/>
          <c:y val="0.11334474082836588"/>
          <c:w val="0.70698175702527544"/>
          <c:h val="0.77331051834326825"/>
        </c:manualLayout>
      </c:layout>
      <c:barChart>
        <c:barDir val="bar"/>
        <c:grouping val="stacked"/>
        <c:varyColors val="0"/>
        <c:ser>
          <c:idx val="0"/>
          <c:order val="0"/>
          <c:tx>
            <c:strRef>
              <c:f>Tabelle1!$B$1</c:f>
              <c:strCache>
                <c:ptCount val="1"/>
                <c:pt idx="0">
                  <c:v>kaufen</c:v>
                </c:pt>
              </c:strCache>
            </c:strRef>
          </c:tx>
          <c:spPr>
            <a:solidFill>
              <a:schemeClr val="bg2">
                <a:lumMod val="25000"/>
              </a:schemeClr>
            </a:solidFill>
            <a:ln>
              <a:noFill/>
            </a:ln>
            <a:effectLst/>
          </c:spPr>
          <c:invertIfNegative val="0"/>
          <c:dLbls>
            <c:dLbl>
              <c:idx val="0"/>
              <c:layout>
                <c:manualLayout>
                  <c:x val="3.9566991896208608E-3"/>
                  <c:y val="-1.030406734803326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8A4-4CF7-A6E4-8972AB665255}"/>
                </c:ext>
              </c:extLst>
            </c:dLbl>
            <c:dLbl>
              <c:idx val="1"/>
              <c:layout>
                <c:manualLayout>
                  <c:x val="7.4916249741231282E-3"/>
                  <c:y val="-4.7226429781405627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8A4-4CF7-A6E4-8972AB66525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lumMod val="95000"/>
                      </a:schemeClr>
                    </a:solidFill>
                    <a:latin typeface="+mn-lt"/>
                    <a:ea typeface="+mn-ea"/>
                    <a:cs typeface="+mn-cs"/>
                  </a:defRPr>
                </a:pPr>
                <a:endParaRPr lang="de-D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Tabelle1!$A$2:$A$3</c:f>
              <c:strCache>
                <c:ptCount val="2"/>
                <c:pt idx="0">
                  <c:v>maschile</c:v>
                </c:pt>
                <c:pt idx="1">
                  <c:v>femminile</c:v>
                </c:pt>
              </c:strCache>
            </c:strRef>
          </c:cat>
          <c:val>
            <c:numRef>
              <c:f>Tabelle1!$B$2:$B$3</c:f>
              <c:numCache>
                <c:formatCode>0%</c:formatCode>
                <c:ptCount val="2"/>
                <c:pt idx="0">
                  <c:v>0.08</c:v>
                </c:pt>
                <c:pt idx="1">
                  <c:v>0.1</c:v>
                </c:pt>
              </c:numCache>
            </c:numRef>
          </c:val>
          <c:extLst>
            <c:ext xmlns:c16="http://schemas.microsoft.com/office/drawing/2014/chart" uri="{C3380CC4-5D6E-409C-BE32-E72D297353CC}">
              <c16:uniqueId val="{00000000-5BD4-42D5-B098-19E1A0DE1198}"/>
            </c:ext>
          </c:extLst>
        </c:ser>
        <c:ser>
          <c:idx val="1"/>
          <c:order val="1"/>
          <c:tx>
            <c:strRef>
              <c:f>Tabelle1!$C$1</c:f>
              <c:strCache>
                <c:ptCount val="1"/>
                <c:pt idx="0">
                  <c:v>bauen</c:v>
                </c:pt>
              </c:strCache>
            </c:strRef>
          </c:tx>
          <c:spPr>
            <a:solidFill>
              <a:schemeClr val="bg2">
                <a:lumMod val="50000"/>
              </a:schemeClr>
            </a:solidFill>
            <a:ln>
              <a:noFill/>
            </a:ln>
            <a:effectLst/>
          </c:spPr>
          <c:invertIfNegative val="0"/>
          <c:dLbls>
            <c:dLbl>
              <c:idx val="1"/>
              <c:layout>
                <c:manualLayout>
                  <c:x val="0"/>
                  <c:y val="-0.1648650775685322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8A4-4CF7-A6E4-8972AB66525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Tabelle1!$A$2:$A$3</c:f>
              <c:strCache>
                <c:ptCount val="2"/>
                <c:pt idx="0">
                  <c:v>maschile</c:v>
                </c:pt>
                <c:pt idx="1">
                  <c:v>femminile</c:v>
                </c:pt>
              </c:strCache>
            </c:strRef>
          </c:cat>
          <c:val>
            <c:numRef>
              <c:f>Tabelle1!$C$2:$C$3</c:f>
              <c:numCache>
                <c:formatCode>0%</c:formatCode>
                <c:ptCount val="2"/>
                <c:pt idx="0">
                  <c:v>0.08</c:v>
                </c:pt>
                <c:pt idx="1">
                  <c:v>0.04</c:v>
                </c:pt>
              </c:numCache>
            </c:numRef>
          </c:val>
          <c:extLst>
            <c:ext xmlns:c16="http://schemas.microsoft.com/office/drawing/2014/chart" uri="{C3380CC4-5D6E-409C-BE32-E72D297353CC}">
              <c16:uniqueId val="{00000000-D8A4-4CF7-A6E4-8972AB665255}"/>
            </c:ext>
          </c:extLst>
        </c:ser>
        <c:ser>
          <c:idx val="2"/>
          <c:order val="2"/>
          <c:tx>
            <c:strRef>
              <c:f>Tabelle1!$D$1</c:f>
              <c:strCache>
                <c:ptCount val="1"/>
                <c:pt idx="0">
                  <c:v>mieten</c:v>
                </c:pt>
              </c:strCache>
            </c:strRef>
          </c:tx>
          <c:spPr>
            <a:solidFill>
              <a:schemeClr val="bg2">
                <a:lumMod val="90000"/>
              </a:schemeClr>
            </a:solidFill>
            <a:ln>
              <a:noFill/>
            </a:ln>
            <a:effectLst/>
          </c:spPr>
          <c:invertIfNegative val="0"/>
          <c:dLbls>
            <c:dLbl>
              <c:idx val="0"/>
              <c:layout>
                <c:manualLayout>
                  <c:x val="3.3583211567433123E-2"/>
                  <c:y val="-1.030406734803326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8A4-4CF7-A6E4-8972AB665255}"/>
                </c:ext>
              </c:extLst>
            </c:dLbl>
            <c:dLbl>
              <c:idx val="1"/>
              <c:layout>
                <c:manualLayout>
                  <c:x val="3.3583211567433123E-2"/>
                  <c:y val="-4.7226429781405627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8A4-4CF7-A6E4-8972AB66525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Tabelle1!$A$2:$A$3</c:f>
              <c:strCache>
                <c:ptCount val="2"/>
                <c:pt idx="0">
                  <c:v>maschile</c:v>
                </c:pt>
                <c:pt idx="1">
                  <c:v>femminile</c:v>
                </c:pt>
              </c:strCache>
            </c:strRef>
          </c:cat>
          <c:val>
            <c:numRef>
              <c:f>Tabelle1!$D$2:$D$3</c:f>
              <c:numCache>
                <c:formatCode>0%</c:formatCode>
                <c:ptCount val="2"/>
                <c:pt idx="0">
                  <c:v>0.03</c:v>
                </c:pt>
                <c:pt idx="1">
                  <c:v>0.03</c:v>
                </c:pt>
              </c:numCache>
            </c:numRef>
          </c:val>
          <c:extLst>
            <c:ext xmlns:c16="http://schemas.microsoft.com/office/drawing/2014/chart" uri="{C3380CC4-5D6E-409C-BE32-E72D297353CC}">
              <c16:uniqueId val="{00000001-D8A4-4CF7-A6E4-8972AB665255}"/>
            </c:ext>
          </c:extLst>
        </c:ser>
        <c:dLbls>
          <c:showLegendKey val="0"/>
          <c:showVal val="0"/>
          <c:showCatName val="0"/>
          <c:showSerName val="0"/>
          <c:showPercent val="0"/>
          <c:showBubbleSize val="0"/>
        </c:dLbls>
        <c:gapWidth val="182"/>
        <c:overlap val="100"/>
        <c:axId val="1331946559"/>
        <c:axId val="1331948959"/>
      </c:barChart>
      <c:catAx>
        <c:axId val="1331946559"/>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1331948959"/>
        <c:crosses val="autoZero"/>
        <c:auto val="1"/>
        <c:lblAlgn val="ctr"/>
        <c:lblOffset val="100"/>
        <c:noMultiLvlLbl val="0"/>
      </c:catAx>
      <c:valAx>
        <c:axId val="1331948959"/>
        <c:scaling>
          <c:orientation val="minMax"/>
          <c:max val="1"/>
        </c:scaling>
        <c:delete val="1"/>
        <c:axPos val="b"/>
        <c:numFmt formatCode="0%" sourceLinked="1"/>
        <c:majorTickMark val="out"/>
        <c:minorTickMark val="none"/>
        <c:tickLblPos val="nextTo"/>
        <c:crossAx val="133194655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Tabelle1!$B$1</c:f>
              <c:strCache>
                <c:ptCount val="1"/>
                <c:pt idx="0">
                  <c:v>Datenreihe 1</c:v>
                </c:pt>
              </c:strCache>
            </c:strRef>
          </c:tx>
          <c:spPr>
            <a:solidFill>
              <a:schemeClr val="bg2">
                <a:lumMod val="2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Tabelle1!$A$2:$A$27</c:f>
              <c:strCache>
                <c:ptCount val="26"/>
                <c:pt idx="0">
                  <c:v>Offerta per disabili</c:v>
                </c:pt>
                <c:pt idx="1">
                  <c:v>Centro e piazza del paese attraenti</c:v>
                </c:pt>
                <c:pt idx="2">
                  <c:v>Corsi di formazione e aggiornamento</c:v>
                </c:pt>
                <c:pt idx="3">
                  <c:v>Accessibilità delle strutture per il tempo libero al di fuori del territorio comunale</c:v>
                </c:pt>
                <c:pt idx="4">
                  <c:v>Accessibilità per disabili</c:v>
                </c:pt>
                <c:pt idx="5">
                  <c:v>Disponibiltà di posti di lavoro</c:v>
                </c:pt>
                <c:pt idx="6">
                  <c:v>Assistenza medica</c:v>
                </c:pt>
                <c:pt idx="7">
                  <c:v>Offerta culturale</c:v>
                </c:pt>
                <c:pt idx="8">
                  <c:v>Progressivo/orientato al futuro</c:v>
                </c:pt>
                <c:pt idx="9">
                  <c:v>Offerta per il tempo libero</c:v>
                </c:pt>
                <c:pt idx="10">
                  <c:v>Integrazione di nuovi cittadini</c:v>
                </c:pt>
                <c:pt idx="11">
                  <c:v>Prosperità economica</c:v>
                </c:pt>
                <c:pt idx="12">
                  <c:v>Offerta per attività sportive</c:v>
                </c:pt>
                <c:pt idx="13">
                  <c:v>Qualità degli spazi verdi (aiuole, parchi,…)</c:v>
                </c:pt>
                <c:pt idx="14">
                  <c:v>Aree ricreative di prossimità</c:v>
                </c:pt>
                <c:pt idx="15">
                  <c:v>Offerta per i giovani ("Jungschar", centro giovanile, musica, sport, associazioni)</c:v>
                </c:pt>
                <c:pt idx="16">
                  <c:v>Offerta per anziani</c:v>
                </c:pt>
                <c:pt idx="17">
                  <c:v>Messa e comunità religiosa</c:v>
                </c:pt>
                <c:pt idx="18">
                  <c:v>Rispetto delle tradizioni</c:v>
                </c:pt>
                <c:pt idx="19">
                  <c:v>Assistenza dei bambini dell'asilo e delle scuole durante le ferie</c:v>
                </c:pt>
                <c:pt idx="20">
                  <c:v>Paesaggio</c:v>
                </c:pt>
                <c:pt idx="21">
                  <c:v>Natura e ambiente</c:v>
                </c:pt>
                <c:pt idx="22">
                  <c:v>Assistenza all'infanzia (scuole materne, altri servizi)</c:v>
                </c:pt>
                <c:pt idx="23">
                  <c:v>Feste e manifestazioni</c:v>
                </c:pt>
                <c:pt idx="24">
                  <c:v>Ospitalità</c:v>
                </c:pt>
                <c:pt idx="25">
                  <c:v>Malga</c:v>
                </c:pt>
              </c:strCache>
            </c:strRef>
          </c:cat>
          <c:val>
            <c:numRef>
              <c:f>Tabelle1!$B$2:$B$27</c:f>
              <c:numCache>
                <c:formatCode>0.0</c:formatCode>
                <c:ptCount val="26"/>
                <c:pt idx="0">
                  <c:v>6.9626168224299096</c:v>
                </c:pt>
                <c:pt idx="1">
                  <c:v>6.9914529914529915</c:v>
                </c:pt>
                <c:pt idx="2">
                  <c:v>7.0406976744186016</c:v>
                </c:pt>
                <c:pt idx="3">
                  <c:v>7.4236453201970489</c:v>
                </c:pt>
                <c:pt idx="4">
                  <c:v>7.4525139664804474</c:v>
                </c:pt>
                <c:pt idx="5">
                  <c:v>7.4615384615384608</c:v>
                </c:pt>
                <c:pt idx="6">
                  <c:v>7.5333333333333359</c:v>
                </c:pt>
                <c:pt idx="7">
                  <c:v>7.5560975609756094</c:v>
                </c:pt>
                <c:pt idx="8">
                  <c:v>7.560185185185186</c:v>
                </c:pt>
                <c:pt idx="9">
                  <c:v>7.5636363636363635</c:v>
                </c:pt>
                <c:pt idx="10">
                  <c:v>7.6568047337278129</c:v>
                </c:pt>
                <c:pt idx="11">
                  <c:v>7.6864864864864888</c:v>
                </c:pt>
                <c:pt idx="12">
                  <c:v>7.7767857142857082</c:v>
                </c:pt>
                <c:pt idx="13">
                  <c:v>7.8333333333333348</c:v>
                </c:pt>
                <c:pt idx="14">
                  <c:v>7.9230769230769251</c:v>
                </c:pt>
                <c:pt idx="15">
                  <c:v>7.9890109890109917</c:v>
                </c:pt>
                <c:pt idx="16">
                  <c:v>8.0149253731343268</c:v>
                </c:pt>
                <c:pt idx="17">
                  <c:v>8.057894736842103</c:v>
                </c:pt>
                <c:pt idx="18">
                  <c:v>8.1538461538461533</c:v>
                </c:pt>
                <c:pt idx="19">
                  <c:v>8.254777070063696</c:v>
                </c:pt>
                <c:pt idx="20">
                  <c:v>8.2620087336244517</c:v>
                </c:pt>
                <c:pt idx="21">
                  <c:v>8.2770562770562837</c:v>
                </c:pt>
                <c:pt idx="22">
                  <c:v>8.2873563218390878</c:v>
                </c:pt>
                <c:pt idx="23">
                  <c:v>8.3318965517241441</c:v>
                </c:pt>
                <c:pt idx="24">
                  <c:v>8.4115044247787605</c:v>
                </c:pt>
                <c:pt idx="25">
                  <c:v>8.6936936936936906</c:v>
                </c:pt>
              </c:numCache>
            </c:numRef>
          </c:val>
          <c:extLst>
            <c:ext xmlns:c16="http://schemas.microsoft.com/office/drawing/2014/chart" uri="{C3380CC4-5D6E-409C-BE32-E72D297353CC}">
              <c16:uniqueId val="{00000000-F25D-41A5-8C4F-15995A1E9644}"/>
            </c:ext>
          </c:extLst>
        </c:ser>
        <c:dLbls>
          <c:showLegendKey val="0"/>
          <c:showVal val="0"/>
          <c:showCatName val="0"/>
          <c:showSerName val="0"/>
          <c:showPercent val="0"/>
          <c:showBubbleSize val="0"/>
        </c:dLbls>
        <c:gapWidth val="182"/>
        <c:axId val="1331946559"/>
        <c:axId val="1331948959"/>
      </c:barChart>
      <c:catAx>
        <c:axId val="133194655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1331948959"/>
        <c:crosses val="autoZero"/>
        <c:auto val="1"/>
        <c:lblAlgn val="ctr"/>
        <c:lblOffset val="100"/>
        <c:noMultiLvlLbl val="0"/>
      </c:catAx>
      <c:valAx>
        <c:axId val="1331948959"/>
        <c:scaling>
          <c:orientation val="minMax"/>
          <c:max val="10"/>
          <c:min val="5"/>
        </c:scaling>
        <c:delete val="1"/>
        <c:axPos val="b"/>
        <c:numFmt formatCode="0.0" sourceLinked="1"/>
        <c:majorTickMark val="none"/>
        <c:minorTickMark val="none"/>
        <c:tickLblPos val="nextTo"/>
        <c:crossAx val="133194655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Tabelle1!$B$1</c:f>
              <c:strCache>
                <c:ptCount val="1"/>
                <c:pt idx="0">
                  <c:v>Datenreihe 1</c:v>
                </c:pt>
              </c:strCache>
            </c:strRef>
          </c:tx>
          <c:spPr>
            <a:solidFill>
              <a:schemeClr val="bg2">
                <a:lumMod val="2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Tabelle1!$A$2:$A$18</c:f>
              <c:strCache>
                <c:ptCount val="17"/>
                <c:pt idx="0">
                  <c:v>Centro di riciclaggio</c:v>
                </c:pt>
                <c:pt idx="1">
                  <c:v>Piste ciclabili</c:v>
                </c:pt>
                <c:pt idx="2">
                  <c:v>Casa di cultura/locali delle associazioni</c:v>
                </c:pt>
                <c:pt idx="3">
                  <c:v>Studio medico</c:v>
                </c:pt>
                <c:pt idx="4">
                  <c:v>Pista di ghiaccio</c:v>
                </c:pt>
                <c:pt idx="5">
                  <c:v>Abitazione assistita</c:v>
                </c:pt>
                <c:pt idx="6">
                  <c:v>Accessibilità dei campi sportivi</c:v>
                </c:pt>
                <c:pt idx="7">
                  <c:v>Qualità dei parchi giochi</c:v>
                </c:pt>
                <c:pt idx="8">
                  <c:v>Cimitero</c:v>
                </c:pt>
                <c:pt idx="9">
                  <c:v>Numero dei parchi giochi</c:v>
                </c:pt>
                <c:pt idx="10">
                  <c:v>Attrezzatura dei campi sportivi</c:v>
                </c:pt>
                <c:pt idx="11">
                  <c:v>Locali per giovani</c:v>
                </c:pt>
                <c:pt idx="12">
                  <c:v>Casa di riposo a Villandro</c:v>
                </c:pt>
                <c:pt idx="13">
                  <c:v>Sentieri escursionistici</c:v>
                </c:pt>
                <c:pt idx="14">
                  <c:v>Biblioteca</c:v>
                </c:pt>
                <c:pt idx="15">
                  <c:v>Rete di fibra ottica</c:v>
                </c:pt>
                <c:pt idx="16">
                  <c:v>Farmacia</c:v>
                </c:pt>
              </c:strCache>
            </c:strRef>
          </c:cat>
          <c:val>
            <c:numRef>
              <c:f>Tabelle1!$B$2:$B$18</c:f>
              <c:numCache>
                <c:formatCode>0.0</c:formatCode>
                <c:ptCount val="17"/>
                <c:pt idx="0">
                  <c:v>7.5263157894736841</c:v>
                </c:pt>
                <c:pt idx="1">
                  <c:v>7.6411483253588512</c:v>
                </c:pt>
                <c:pt idx="2">
                  <c:v>7.7578475336322859</c:v>
                </c:pt>
                <c:pt idx="3">
                  <c:v>7.8681318681318677</c:v>
                </c:pt>
                <c:pt idx="4">
                  <c:v>7.904255319148934</c:v>
                </c:pt>
                <c:pt idx="5">
                  <c:v>7.9390243902439028</c:v>
                </c:pt>
                <c:pt idx="6">
                  <c:v>7.9606986899563292</c:v>
                </c:pt>
                <c:pt idx="7">
                  <c:v>8.157894736842108</c:v>
                </c:pt>
                <c:pt idx="8">
                  <c:v>8.2264150943396182</c:v>
                </c:pt>
                <c:pt idx="9">
                  <c:v>8.2499999999999982</c:v>
                </c:pt>
                <c:pt idx="10">
                  <c:v>8.2596153846153832</c:v>
                </c:pt>
                <c:pt idx="11">
                  <c:v>8.4371584699453575</c:v>
                </c:pt>
                <c:pt idx="12">
                  <c:v>8.5565217391304333</c:v>
                </c:pt>
                <c:pt idx="13">
                  <c:v>8.5818965517241388</c:v>
                </c:pt>
                <c:pt idx="14">
                  <c:v>8.7162790697674435</c:v>
                </c:pt>
                <c:pt idx="15">
                  <c:v>8.7363184079601908</c:v>
                </c:pt>
                <c:pt idx="16">
                  <c:v>8.8956521739130423</c:v>
                </c:pt>
              </c:numCache>
            </c:numRef>
          </c:val>
          <c:extLst>
            <c:ext xmlns:c16="http://schemas.microsoft.com/office/drawing/2014/chart" uri="{C3380CC4-5D6E-409C-BE32-E72D297353CC}">
              <c16:uniqueId val="{00000000-3102-4D88-B994-D6B3ED157A17}"/>
            </c:ext>
          </c:extLst>
        </c:ser>
        <c:dLbls>
          <c:showLegendKey val="0"/>
          <c:showVal val="0"/>
          <c:showCatName val="0"/>
          <c:showSerName val="0"/>
          <c:showPercent val="0"/>
          <c:showBubbleSize val="0"/>
        </c:dLbls>
        <c:gapWidth val="182"/>
        <c:axId val="1331946559"/>
        <c:axId val="1331948959"/>
      </c:barChart>
      <c:catAx>
        <c:axId val="133194655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1331948959"/>
        <c:crosses val="autoZero"/>
        <c:auto val="1"/>
        <c:lblAlgn val="ctr"/>
        <c:lblOffset val="100"/>
        <c:noMultiLvlLbl val="0"/>
      </c:catAx>
      <c:valAx>
        <c:axId val="1331948959"/>
        <c:scaling>
          <c:orientation val="minMax"/>
          <c:max val="10"/>
          <c:min val="5"/>
        </c:scaling>
        <c:delete val="1"/>
        <c:axPos val="b"/>
        <c:numFmt formatCode="0.0" sourceLinked="1"/>
        <c:majorTickMark val="none"/>
        <c:minorTickMark val="none"/>
        <c:tickLblPos val="nextTo"/>
        <c:crossAx val="133194655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Tabelle1!$B$1</c:f>
              <c:strCache>
                <c:ptCount val="1"/>
                <c:pt idx="0">
                  <c:v>in macchina da solo</c:v>
                </c:pt>
              </c:strCache>
            </c:strRef>
          </c:tx>
          <c:spPr>
            <a:solidFill>
              <a:schemeClr val="bg2">
                <a:lumMod val="2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lumMod val="9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Tabelle1!$A$2:$A$5</c:f>
              <c:strCache>
                <c:ptCount val="4"/>
                <c:pt idx="0">
                  <c:v>più di 66 anni</c:v>
                </c:pt>
                <c:pt idx="1">
                  <c:v>46-65 anni</c:v>
                </c:pt>
                <c:pt idx="2">
                  <c:v>26-45 anni</c:v>
                </c:pt>
                <c:pt idx="3">
                  <c:v>14-25 anni</c:v>
                </c:pt>
              </c:strCache>
            </c:strRef>
          </c:cat>
          <c:val>
            <c:numRef>
              <c:f>Tabelle1!$B$2:$B$5</c:f>
              <c:numCache>
                <c:formatCode>0%</c:formatCode>
                <c:ptCount val="4"/>
                <c:pt idx="0">
                  <c:v>0.11</c:v>
                </c:pt>
                <c:pt idx="1">
                  <c:v>0.62</c:v>
                </c:pt>
                <c:pt idx="2">
                  <c:v>0.57999999999999996</c:v>
                </c:pt>
                <c:pt idx="3">
                  <c:v>0.22</c:v>
                </c:pt>
              </c:numCache>
            </c:numRef>
          </c:val>
          <c:extLst>
            <c:ext xmlns:c16="http://schemas.microsoft.com/office/drawing/2014/chart" uri="{C3380CC4-5D6E-409C-BE32-E72D297353CC}">
              <c16:uniqueId val="{00000000-00BC-48B0-947F-97773C53F298}"/>
            </c:ext>
          </c:extLst>
        </c:ser>
        <c:ser>
          <c:idx val="1"/>
          <c:order val="1"/>
          <c:tx>
            <c:strRef>
              <c:f>Tabelle1!$C$1</c:f>
              <c:strCache>
                <c:ptCount val="1"/>
                <c:pt idx="0">
                  <c:v>con i mezzi pubblici</c:v>
                </c:pt>
              </c:strCache>
            </c:strRef>
          </c:tx>
          <c:spPr>
            <a:solidFill>
              <a:schemeClr val="bg2">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Tabelle1!$A$2:$A$5</c:f>
              <c:strCache>
                <c:ptCount val="4"/>
                <c:pt idx="0">
                  <c:v>più di 66 anni</c:v>
                </c:pt>
                <c:pt idx="1">
                  <c:v>46-65 anni</c:v>
                </c:pt>
                <c:pt idx="2">
                  <c:v>26-45 anni</c:v>
                </c:pt>
                <c:pt idx="3">
                  <c:v>14-25 anni</c:v>
                </c:pt>
              </c:strCache>
            </c:strRef>
          </c:cat>
          <c:val>
            <c:numRef>
              <c:f>Tabelle1!$C$2:$C$5</c:f>
              <c:numCache>
                <c:formatCode>0%</c:formatCode>
                <c:ptCount val="4"/>
                <c:pt idx="0">
                  <c:v>0.22</c:v>
                </c:pt>
                <c:pt idx="1">
                  <c:v>7.0000000000000007E-2</c:v>
                </c:pt>
                <c:pt idx="2">
                  <c:v>0.13</c:v>
                </c:pt>
                <c:pt idx="3">
                  <c:v>0.7</c:v>
                </c:pt>
              </c:numCache>
            </c:numRef>
          </c:val>
          <c:extLst>
            <c:ext xmlns:c16="http://schemas.microsoft.com/office/drawing/2014/chart" uri="{C3380CC4-5D6E-409C-BE32-E72D297353CC}">
              <c16:uniqueId val="{00000000-B9A4-4CAB-97CD-BAC42C6A63A2}"/>
            </c:ext>
          </c:extLst>
        </c:ser>
        <c:ser>
          <c:idx val="2"/>
          <c:order val="2"/>
          <c:tx>
            <c:strRef>
              <c:f>Tabelle1!$D$1</c:f>
              <c:strCache>
                <c:ptCount val="1"/>
                <c:pt idx="0">
                  <c:v>a piedi</c:v>
                </c:pt>
              </c:strCache>
            </c:strRef>
          </c:tx>
          <c:spPr>
            <a:solidFill>
              <a:schemeClr val="bg2">
                <a:lumMod val="75000"/>
              </a:schemeClr>
            </a:solidFill>
            <a:ln>
              <a:noFill/>
            </a:ln>
            <a:effectLst/>
          </c:spPr>
          <c:invertIfNegative val="0"/>
          <c:dLbls>
            <c:dLbl>
              <c:idx val="3"/>
              <c:layout>
                <c:manualLayout>
                  <c:x val="-1.6791605783716562E-2"/>
                  <c:y val="-0.1050561264423552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9A4-4CAB-97CD-BAC42C6A63A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Tabelle1!$A$2:$A$5</c:f>
              <c:strCache>
                <c:ptCount val="4"/>
                <c:pt idx="0">
                  <c:v>più di 66 anni</c:v>
                </c:pt>
                <c:pt idx="1">
                  <c:v>46-65 anni</c:v>
                </c:pt>
                <c:pt idx="2">
                  <c:v>26-45 anni</c:v>
                </c:pt>
                <c:pt idx="3">
                  <c:v>14-25 anni</c:v>
                </c:pt>
              </c:strCache>
            </c:strRef>
          </c:cat>
          <c:val>
            <c:numRef>
              <c:f>Tabelle1!$D$2:$D$5</c:f>
              <c:numCache>
                <c:formatCode>0%</c:formatCode>
                <c:ptCount val="4"/>
                <c:pt idx="0">
                  <c:v>0.44</c:v>
                </c:pt>
                <c:pt idx="1">
                  <c:v>0.17</c:v>
                </c:pt>
                <c:pt idx="2">
                  <c:v>0.14000000000000001</c:v>
                </c:pt>
                <c:pt idx="3">
                  <c:v>0</c:v>
                </c:pt>
              </c:numCache>
            </c:numRef>
          </c:val>
          <c:extLst>
            <c:ext xmlns:c16="http://schemas.microsoft.com/office/drawing/2014/chart" uri="{C3380CC4-5D6E-409C-BE32-E72D297353CC}">
              <c16:uniqueId val="{00000001-B9A4-4CAB-97CD-BAC42C6A63A2}"/>
            </c:ext>
          </c:extLst>
        </c:ser>
        <c:ser>
          <c:idx val="3"/>
          <c:order val="3"/>
          <c:tx>
            <c:strRef>
              <c:f>Tabelle1!$E$1</c:f>
              <c:strCache>
                <c:ptCount val="1"/>
                <c:pt idx="0">
                  <c:v>in macchina con altre persone</c:v>
                </c:pt>
              </c:strCache>
            </c:strRef>
          </c:tx>
          <c:spPr>
            <a:solidFill>
              <a:schemeClr val="bg2">
                <a:lumMod val="9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Tabelle1!$A$2:$A$5</c:f>
              <c:strCache>
                <c:ptCount val="4"/>
                <c:pt idx="0">
                  <c:v>più di 66 anni</c:v>
                </c:pt>
                <c:pt idx="1">
                  <c:v>46-65 anni</c:v>
                </c:pt>
                <c:pt idx="2">
                  <c:v>26-45 anni</c:v>
                </c:pt>
                <c:pt idx="3">
                  <c:v>14-25 anni</c:v>
                </c:pt>
              </c:strCache>
            </c:strRef>
          </c:cat>
          <c:val>
            <c:numRef>
              <c:f>Tabelle1!$E$2:$E$5</c:f>
              <c:numCache>
                <c:formatCode>0%</c:formatCode>
                <c:ptCount val="4"/>
                <c:pt idx="0">
                  <c:v>0.22</c:v>
                </c:pt>
                <c:pt idx="1">
                  <c:v>0.1</c:v>
                </c:pt>
                <c:pt idx="2">
                  <c:v>0.12</c:v>
                </c:pt>
                <c:pt idx="3">
                  <c:v>0.04</c:v>
                </c:pt>
              </c:numCache>
            </c:numRef>
          </c:val>
          <c:extLst>
            <c:ext xmlns:c16="http://schemas.microsoft.com/office/drawing/2014/chart" uri="{C3380CC4-5D6E-409C-BE32-E72D297353CC}">
              <c16:uniqueId val="{00000002-B9A4-4CAB-97CD-BAC42C6A63A2}"/>
            </c:ext>
          </c:extLst>
        </c:ser>
        <c:dLbls>
          <c:showLegendKey val="0"/>
          <c:showVal val="0"/>
          <c:showCatName val="0"/>
          <c:showSerName val="0"/>
          <c:showPercent val="0"/>
          <c:showBubbleSize val="0"/>
        </c:dLbls>
        <c:gapWidth val="182"/>
        <c:overlap val="100"/>
        <c:axId val="1331946559"/>
        <c:axId val="1331948959"/>
      </c:barChart>
      <c:catAx>
        <c:axId val="1331946559"/>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1331948959"/>
        <c:crosses val="autoZero"/>
        <c:auto val="1"/>
        <c:lblAlgn val="ctr"/>
        <c:lblOffset val="100"/>
        <c:noMultiLvlLbl val="0"/>
      </c:catAx>
      <c:valAx>
        <c:axId val="1331948959"/>
        <c:scaling>
          <c:orientation val="minMax"/>
          <c:max val="1"/>
        </c:scaling>
        <c:delete val="1"/>
        <c:axPos val="b"/>
        <c:numFmt formatCode="0%" sourceLinked="1"/>
        <c:majorTickMark val="out"/>
        <c:minorTickMark val="none"/>
        <c:tickLblPos val="nextTo"/>
        <c:crossAx val="133194655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Tabelle1!$B$1</c:f>
              <c:strCache>
                <c:ptCount val="1"/>
                <c:pt idx="0">
                  <c:v>Datenreihe 1</c:v>
                </c:pt>
              </c:strCache>
            </c:strRef>
          </c:tx>
          <c:spPr>
            <a:solidFill>
              <a:schemeClr val="bg2">
                <a:lumMod val="2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Tabelle1!$A$2:$A$7</c:f>
              <c:strCache>
                <c:ptCount val="6"/>
                <c:pt idx="0">
                  <c:v>scooter/moto</c:v>
                </c:pt>
                <c:pt idx="1">
                  <c:v>bicicletta</c:v>
                </c:pt>
                <c:pt idx="2">
                  <c:v>in macchina con altre persone</c:v>
                </c:pt>
                <c:pt idx="3">
                  <c:v>a piedi</c:v>
                </c:pt>
                <c:pt idx="4">
                  <c:v>con i mezzi pubblici</c:v>
                </c:pt>
                <c:pt idx="5">
                  <c:v>in macchina da solo</c:v>
                </c:pt>
              </c:strCache>
            </c:strRef>
          </c:cat>
          <c:val>
            <c:numRef>
              <c:f>Tabelle1!$B$2:$B$7</c:f>
              <c:numCache>
                <c:formatCode>0%</c:formatCode>
                <c:ptCount val="6"/>
                <c:pt idx="0">
                  <c:v>0.01</c:v>
                </c:pt>
                <c:pt idx="1">
                  <c:v>0.02</c:v>
                </c:pt>
                <c:pt idx="2">
                  <c:v>0.11</c:v>
                </c:pt>
                <c:pt idx="3">
                  <c:v>0.14000000000000001</c:v>
                </c:pt>
                <c:pt idx="4">
                  <c:v>0.19</c:v>
                </c:pt>
                <c:pt idx="5">
                  <c:v>0.53</c:v>
                </c:pt>
              </c:numCache>
            </c:numRef>
          </c:val>
          <c:extLst>
            <c:ext xmlns:c16="http://schemas.microsoft.com/office/drawing/2014/chart" uri="{C3380CC4-5D6E-409C-BE32-E72D297353CC}">
              <c16:uniqueId val="{00000000-11C5-43F7-BF57-F353CDF52C41}"/>
            </c:ext>
          </c:extLst>
        </c:ser>
        <c:dLbls>
          <c:showLegendKey val="0"/>
          <c:showVal val="0"/>
          <c:showCatName val="0"/>
          <c:showSerName val="0"/>
          <c:showPercent val="0"/>
          <c:showBubbleSize val="0"/>
        </c:dLbls>
        <c:gapWidth val="182"/>
        <c:axId val="1331946559"/>
        <c:axId val="1331948959"/>
      </c:barChart>
      <c:catAx>
        <c:axId val="1331946559"/>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1331948959"/>
        <c:crosses val="autoZero"/>
        <c:auto val="1"/>
        <c:lblAlgn val="ctr"/>
        <c:lblOffset val="100"/>
        <c:noMultiLvlLbl val="0"/>
      </c:catAx>
      <c:valAx>
        <c:axId val="1331948959"/>
        <c:scaling>
          <c:orientation val="minMax"/>
          <c:max val="1"/>
        </c:scaling>
        <c:delete val="1"/>
        <c:axPos val="b"/>
        <c:numFmt formatCode="0%" sourceLinked="1"/>
        <c:majorTickMark val="out"/>
        <c:minorTickMark val="none"/>
        <c:tickLblPos val="nextTo"/>
        <c:crossAx val="133194655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526229673770329"/>
          <c:y val="9.3687146615342359E-2"/>
          <c:w val="0.75632490113918471"/>
          <c:h val="0.86380338551441271"/>
        </c:manualLayout>
      </c:layout>
      <c:doughnutChart>
        <c:varyColors val="1"/>
        <c:ser>
          <c:idx val="0"/>
          <c:order val="0"/>
          <c:tx>
            <c:strRef>
              <c:f>Tabelle1!$B$1</c:f>
              <c:strCache>
                <c:ptCount val="1"/>
                <c:pt idx="0">
                  <c:v>Datenreihe 1</c:v>
                </c:pt>
              </c:strCache>
            </c:strRef>
          </c:tx>
          <c:spPr>
            <a:solidFill>
              <a:schemeClr val="bg2">
                <a:lumMod val="25000"/>
              </a:schemeClr>
            </a:solidFill>
          </c:spPr>
          <c:dPt>
            <c:idx val="0"/>
            <c:bubble3D val="0"/>
            <c:spPr>
              <a:solidFill>
                <a:schemeClr val="bg2">
                  <a:lumMod val="25000"/>
                </a:schemeClr>
              </a:solidFill>
              <a:ln>
                <a:noFill/>
              </a:ln>
              <a:effectLst/>
            </c:spPr>
            <c:extLst>
              <c:ext xmlns:c16="http://schemas.microsoft.com/office/drawing/2014/chart" uri="{C3380CC4-5D6E-409C-BE32-E72D297353CC}">
                <c16:uniqueId val="{00000001-FB83-45E0-A755-2773CCFCA600}"/>
              </c:ext>
            </c:extLst>
          </c:dPt>
          <c:dPt>
            <c:idx val="1"/>
            <c:bubble3D val="0"/>
            <c:spPr>
              <a:solidFill>
                <a:schemeClr val="bg2">
                  <a:lumMod val="50000"/>
                </a:schemeClr>
              </a:solidFill>
              <a:ln>
                <a:noFill/>
              </a:ln>
              <a:effectLst/>
            </c:spPr>
            <c:extLst>
              <c:ext xmlns:c16="http://schemas.microsoft.com/office/drawing/2014/chart" uri="{C3380CC4-5D6E-409C-BE32-E72D297353CC}">
                <c16:uniqueId val="{00000003-FB83-45E0-A755-2773CCFCA600}"/>
              </c:ext>
            </c:extLst>
          </c:dPt>
          <c:dPt>
            <c:idx val="2"/>
            <c:bubble3D val="0"/>
            <c:spPr>
              <a:solidFill>
                <a:schemeClr val="bg2">
                  <a:lumMod val="90000"/>
                </a:schemeClr>
              </a:solidFill>
              <a:ln>
                <a:noFill/>
              </a:ln>
              <a:effectLst/>
            </c:spPr>
            <c:extLst>
              <c:ext xmlns:c16="http://schemas.microsoft.com/office/drawing/2014/chart" uri="{C3380CC4-5D6E-409C-BE32-E72D297353CC}">
                <c16:uniqueId val="{00000000-374C-4755-BCAB-4708603F268A}"/>
              </c:ext>
            </c:extLst>
          </c:dPt>
          <c:dLbls>
            <c:dLbl>
              <c:idx val="2"/>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extLst>
                <c:ext xmlns:c16="http://schemas.microsoft.com/office/drawing/2014/chart" uri="{C3380CC4-5D6E-409C-BE32-E72D297353CC}">
                  <c16:uniqueId val="{00000000-374C-4755-BCAB-4708603F268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lumMod val="95000"/>
                      </a:schemeClr>
                    </a:solidFill>
                    <a:latin typeface="+mn-lt"/>
                    <a:ea typeface="+mn-ea"/>
                    <a:cs typeface="+mn-cs"/>
                  </a:defRPr>
                </a:pPr>
                <a:endParaRPr lang="de-DE"/>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Tabelle1!$A$2:$A$3</c:f>
              <c:strCache>
                <c:ptCount val="2"/>
                <c:pt idx="0">
                  <c:v>sì</c:v>
                </c:pt>
                <c:pt idx="1">
                  <c:v>no</c:v>
                </c:pt>
              </c:strCache>
            </c:strRef>
          </c:cat>
          <c:val>
            <c:numRef>
              <c:f>Tabelle1!$B$2:$B$3</c:f>
              <c:numCache>
                <c:formatCode>0%</c:formatCode>
                <c:ptCount val="2"/>
                <c:pt idx="0">
                  <c:v>0.77</c:v>
                </c:pt>
                <c:pt idx="1">
                  <c:v>0.23</c:v>
                </c:pt>
              </c:numCache>
            </c:numRef>
          </c:val>
          <c:extLst>
            <c:ext xmlns:c16="http://schemas.microsoft.com/office/drawing/2014/chart" uri="{C3380CC4-5D6E-409C-BE32-E72D297353CC}">
              <c16:uniqueId val="{00000004-FB83-45E0-A755-2773CCFCA600}"/>
            </c:ext>
          </c:extLst>
        </c:ser>
        <c:dLbls>
          <c:showLegendKey val="0"/>
          <c:showVal val="1"/>
          <c:showCatName val="0"/>
          <c:showSerName val="0"/>
          <c:showPercent val="0"/>
          <c:showBubbleSize val="0"/>
          <c:showLeaderLines val="1"/>
        </c:dLbls>
        <c:firstSliceAng val="0"/>
        <c:holeSize val="50"/>
      </c:doughnutChart>
      <c:spPr>
        <a:noFill/>
        <a:ln>
          <a:noFill/>
        </a:ln>
        <a:effectLst/>
      </c:spPr>
    </c:plotArea>
    <c:legend>
      <c:legendPos val="r"/>
      <c:layout>
        <c:manualLayout>
          <c:xMode val="edge"/>
          <c:yMode val="edge"/>
          <c:x val="0.86294876910760676"/>
          <c:y val="0.71208517918341985"/>
          <c:w val="0.11331630282528617"/>
          <c:h val="0.21802047441803871"/>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151289912645876"/>
          <c:y val="6.6669434617423862E-2"/>
          <c:w val="0.63493386864997758"/>
          <c:h val="0.86666113076515228"/>
        </c:manualLayout>
      </c:layout>
      <c:barChart>
        <c:barDir val="bar"/>
        <c:grouping val="clustered"/>
        <c:varyColors val="0"/>
        <c:ser>
          <c:idx val="0"/>
          <c:order val="0"/>
          <c:tx>
            <c:strRef>
              <c:f>Tabelle1!$B$1</c:f>
              <c:strCache>
                <c:ptCount val="1"/>
                <c:pt idx="0">
                  <c:v>Datenreihe 1</c:v>
                </c:pt>
              </c:strCache>
            </c:strRef>
          </c:tx>
          <c:spPr>
            <a:solidFill>
              <a:schemeClr val="bg2">
                <a:lumMod val="2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Tabelle1!$A$2:$A$6</c:f>
              <c:strCache>
                <c:ptCount val="5"/>
                <c:pt idx="0">
                  <c:v>Tre Chiese</c:v>
                </c:pt>
                <c:pt idx="1">
                  <c:v>Saubach</c:v>
                </c:pt>
                <c:pt idx="2">
                  <c:v>Zona Artigianale</c:v>
                </c:pt>
                <c:pt idx="3">
                  <c:v>Colma</c:v>
                </c:pt>
                <c:pt idx="4">
                  <c:v>Barbiano</c:v>
                </c:pt>
              </c:strCache>
            </c:strRef>
          </c:cat>
          <c:val>
            <c:numRef>
              <c:f>Tabelle1!$B$2:$B$6</c:f>
              <c:numCache>
                <c:formatCode>0%</c:formatCode>
                <c:ptCount val="5"/>
                <c:pt idx="0">
                  <c:v>0.86</c:v>
                </c:pt>
                <c:pt idx="1">
                  <c:v>0.64</c:v>
                </c:pt>
                <c:pt idx="2">
                  <c:v>1</c:v>
                </c:pt>
                <c:pt idx="3">
                  <c:v>0.65</c:v>
                </c:pt>
                <c:pt idx="4">
                  <c:v>0.81</c:v>
                </c:pt>
              </c:numCache>
            </c:numRef>
          </c:val>
          <c:extLst>
            <c:ext xmlns:c16="http://schemas.microsoft.com/office/drawing/2014/chart" uri="{C3380CC4-5D6E-409C-BE32-E72D297353CC}">
              <c16:uniqueId val="{00000000-5EB0-4995-BF72-9C2188B4860C}"/>
            </c:ext>
          </c:extLst>
        </c:ser>
        <c:dLbls>
          <c:showLegendKey val="0"/>
          <c:showVal val="0"/>
          <c:showCatName val="0"/>
          <c:showSerName val="0"/>
          <c:showPercent val="0"/>
          <c:showBubbleSize val="0"/>
        </c:dLbls>
        <c:gapWidth val="182"/>
        <c:axId val="1331946559"/>
        <c:axId val="1331948959"/>
      </c:barChart>
      <c:catAx>
        <c:axId val="1331946559"/>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1331948959"/>
        <c:crosses val="autoZero"/>
        <c:auto val="1"/>
        <c:lblAlgn val="ctr"/>
        <c:lblOffset val="100"/>
        <c:noMultiLvlLbl val="0"/>
      </c:catAx>
      <c:valAx>
        <c:axId val="1331948959"/>
        <c:scaling>
          <c:orientation val="minMax"/>
          <c:max val="1"/>
        </c:scaling>
        <c:delete val="1"/>
        <c:axPos val="b"/>
        <c:numFmt formatCode="0%" sourceLinked="1"/>
        <c:majorTickMark val="out"/>
        <c:minorTickMark val="none"/>
        <c:tickLblPos val="nextTo"/>
        <c:crossAx val="133194655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Tabelle1!$B$1</c:f>
              <c:strCache>
                <c:ptCount val="1"/>
                <c:pt idx="0">
                  <c:v>sehr gerne</c:v>
                </c:pt>
              </c:strCache>
            </c:strRef>
          </c:tx>
          <c:spPr>
            <a:solidFill>
              <a:schemeClr val="bg2">
                <a:lumMod val="2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lumMod val="9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Tabelle1!$A$2:$A$5</c:f>
              <c:strCache>
                <c:ptCount val="4"/>
                <c:pt idx="0">
                  <c:v>più di 66 anni</c:v>
                </c:pt>
                <c:pt idx="1">
                  <c:v>46-65 anni</c:v>
                </c:pt>
                <c:pt idx="2">
                  <c:v>26-45 anni</c:v>
                </c:pt>
                <c:pt idx="3">
                  <c:v>14-25 anni</c:v>
                </c:pt>
              </c:strCache>
            </c:strRef>
          </c:cat>
          <c:val>
            <c:numRef>
              <c:f>Tabelle1!$B$2:$B$5</c:f>
              <c:numCache>
                <c:formatCode>0%</c:formatCode>
                <c:ptCount val="4"/>
                <c:pt idx="0">
                  <c:v>0.56999999999999995</c:v>
                </c:pt>
                <c:pt idx="1">
                  <c:v>0.56999999999999995</c:v>
                </c:pt>
                <c:pt idx="2">
                  <c:v>0.6</c:v>
                </c:pt>
                <c:pt idx="3">
                  <c:v>0.63</c:v>
                </c:pt>
              </c:numCache>
            </c:numRef>
          </c:val>
          <c:extLst>
            <c:ext xmlns:c16="http://schemas.microsoft.com/office/drawing/2014/chart" uri="{C3380CC4-5D6E-409C-BE32-E72D297353CC}">
              <c16:uniqueId val="{00000000-74E2-4FC6-AEA9-6AD2C922F146}"/>
            </c:ext>
          </c:extLst>
        </c:ser>
        <c:ser>
          <c:idx val="1"/>
          <c:order val="1"/>
          <c:tx>
            <c:strRef>
              <c:f>Tabelle1!$C$1</c:f>
              <c:strCache>
                <c:ptCount val="1"/>
                <c:pt idx="0">
                  <c:v>eher gerne</c:v>
                </c:pt>
              </c:strCache>
            </c:strRef>
          </c:tx>
          <c:spPr>
            <a:solidFill>
              <a:schemeClr val="bg2">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Tabelle1!$A$2:$A$5</c:f>
              <c:strCache>
                <c:ptCount val="4"/>
                <c:pt idx="0">
                  <c:v>più di 66 anni</c:v>
                </c:pt>
                <c:pt idx="1">
                  <c:v>46-65 anni</c:v>
                </c:pt>
                <c:pt idx="2">
                  <c:v>26-45 anni</c:v>
                </c:pt>
                <c:pt idx="3">
                  <c:v>14-25 anni</c:v>
                </c:pt>
              </c:strCache>
            </c:strRef>
          </c:cat>
          <c:val>
            <c:numRef>
              <c:f>Tabelle1!$C$2:$C$5</c:f>
              <c:numCache>
                <c:formatCode>0%</c:formatCode>
                <c:ptCount val="4"/>
                <c:pt idx="0">
                  <c:v>0.41</c:v>
                </c:pt>
                <c:pt idx="1">
                  <c:v>0.41</c:v>
                </c:pt>
                <c:pt idx="2">
                  <c:v>0.36</c:v>
                </c:pt>
                <c:pt idx="3">
                  <c:v>0.3</c:v>
                </c:pt>
              </c:numCache>
            </c:numRef>
          </c:val>
          <c:extLst>
            <c:ext xmlns:c16="http://schemas.microsoft.com/office/drawing/2014/chart" uri="{C3380CC4-5D6E-409C-BE32-E72D297353CC}">
              <c16:uniqueId val="{00000001-74E2-4FC6-AEA9-6AD2C922F146}"/>
            </c:ext>
          </c:extLst>
        </c:ser>
        <c:ser>
          <c:idx val="2"/>
          <c:order val="2"/>
          <c:tx>
            <c:strRef>
              <c:f>Tabelle1!$D$1</c:f>
              <c:strCache>
                <c:ptCount val="1"/>
                <c:pt idx="0">
                  <c:v>eher nicht</c:v>
                </c:pt>
              </c:strCache>
            </c:strRef>
          </c:tx>
          <c:spPr>
            <a:solidFill>
              <a:schemeClr val="bg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Tabelle1!$A$2:$A$5</c:f>
              <c:strCache>
                <c:ptCount val="4"/>
                <c:pt idx="0">
                  <c:v>più di 66 anni</c:v>
                </c:pt>
                <c:pt idx="1">
                  <c:v>46-65 anni</c:v>
                </c:pt>
                <c:pt idx="2">
                  <c:v>26-45 anni</c:v>
                </c:pt>
                <c:pt idx="3">
                  <c:v>14-25 anni</c:v>
                </c:pt>
              </c:strCache>
            </c:strRef>
          </c:cat>
          <c:val>
            <c:numRef>
              <c:f>Tabelle1!$D$2:$D$5</c:f>
              <c:numCache>
                <c:formatCode>0%</c:formatCode>
                <c:ptCount val="4"/>
                <c:pt idx="0">
                  <c:v>0.02</c:v>
                </c:pt>
                <c:pt idx="1">
                  <c:v>0.02</c:v>
                </c:pt>
                <c:pt idx="2">
                  <c:v>0.04</c:v>
                </c:pt>
                <c:pt idx="3">
                  <c:v>7.0000000000000007E-2</c:v>
                </c:pt>
              </c:numCache>
            </c:numRef>
          </c:val>
          <c:extLst>
            <c:ext xmlns:c16="http://schemas.microsoft.com/office/drawing/2014/chart" uri="{C3380CC4-5D6E-409C-BE32-E72D297353CC}">
              <c16:uniqueId val="{00000002-74E2-4FC6-AEA9-6AD2C922F146}"/>
            </c:ext>
          </c:extLst>
        </c:ser>
        <c:dLbls>
          <c:showLegendKey val="0"/>
          <c:showVal val="0"/>
          <c:showCatName val="0"/>
          <c:showSerName val="0"/>
          <c:showPercent val="0"/>
          <c:showBubbleSize val="0"/>
        </c:dLbls>
        <c:gapWidth val="182"/>
        <c:overlap val="100"/>
        <c:axId val="1331946559"/>
        <c:axId val="1331948959"/>
      </c:barChart>
      <c:catAx>
        <c:axId val="1331946559"/>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1331948959"/>
        <c:crosses val="autoZero"/>
        <c:auto val="1"/>
        <c:lblAlgn val="ctr"/>
        <c:lblOffset val="100"/>
        <c:noMultiLvlLbl val="0"/>
      </c:catAx>
      <c:valAx>
        <c:axId val="1331948959"/>
        <c:scaling>
          <c:orientation val="minMax"/>
          <c:max val="1"/>
          <c:min val="0"/>
        </c:scaling>
        <c:delete val="1"/>
        <c:axPos val="b"/>
        <c:numFmt formatCode="0%" sourceLinked="1"/>
        <c:majorTickMark val="out"/>
        <c:minorTickMark val="none"/>
        <c:tickLblPos val="nextTo"/>
        <c:crossAx val="133194655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043720883846665"/>
          <c:y val="6.6669434617423862E-2"/>
          <c:w val="0.48759876637417665"/>
          <c:h val="0.86666113076515228"/>
        </c:manualLayout>
      </c:layout>
      <c:barChart>
        <c:barDir val="bar"/>
        <c:grouping val="clustered"/>
        <c:varyColors val="0"/>
        <c:ser>
          <c:idx val="0"/>
          <c:order val="0"/>
          <c:tx>
            <c:strRef>
              <c:f>Tabelle1!$B$1</c:f>
              <c:strCache>
                <c:ptCount val="1"/>
                <c:pt idx="0">
                  <c:v>Datenreihe 1</c:v>
                </c:pt>
              </c:strCache>
            </c:strRef>
          </c:tx>
          <c:spPr>
            <a:solidFill>
              <a:schemeClr val="bg2">
                <a:lumMod val="2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Tabelle1!$A$2:$A$6</c:f>
              <c:strCache>
                <c:ptCount val="5"/>
                <c:pt idx="0">
                  <c:v>Pensionato</c:v>
                </c:pt>
                <c:pt idx="1">
                  <c:v>Casalinga</c:v>
                </c:pt>
                <c:pt idx="2">
                  <c:v>Autonomo</c:v>
                </c:pt>
                <c:pt idx="3">
                  <c:v>Impiegato/operaio</c:v>
                </c:pt>
                <c:pt idx="4">
                  <c:v>Studente</c:v>
                </c:pt>
              </c:strCache>
            </c:strRef>
          </c:cat>
          <c:val>
            <c:numRef>
              <c:f>Tabelle1!$B$2:$B$6</c:f>
              <c:numCache>
                <c:formatCode>0%</c:formatCode>
                <c:ptCount val="5"/>
                <c:pt idx="0">
                  <c:v>0.94</c:v>
                </c:pt>
                <c:pt idx="1">
                  <c:v>0.6</c:v>
                </c:pt>
                <c:pt idx="2">
                  <c:v>0.96</c:v>
                </c:pt>
                <c:pt idx="3">
                  <c:v>0.73</c:v>
                </c:pt>
                <c:pt idx="4">
                  <c:v>0.38</c:v>
                </c:pt>
              </c:numCache>
            </c:numRef>
          </c:val>
          <c:extLst>
            <c:ext xmlns:c16="http://schemas.microsoft.com/office/drawing/2014/chart" uri="{C3380CC4-5D6E-409C-BE32-E72D297353CC}">
              <c16:uniqueId val="{00000000-7794-4C4D-9029-CA9EF82C2F69}"/>
            </c:ext>
          </c:extLst>
        </c:ser>
        <c:dLbls>
          <c:showLegendKey val="0"/>
          <c:showVal val="0"/>
          <c:showCatName val="0"/>
          <c:showSerName val="0"/>
          <c:showPercent val="0"/>
          <c:showBubbleSize val="0"/>
        </c:dLbls>
        <c:gapWidth val="182"/>
        <c:axId val="1331946559"/>
        <c:axId val="1331948959"/>
      </c:barChart>
      <c:catAx>
        <c:axId val="1331946559"/>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1331948959"/>
        <c:crosses val="autoZero"/>
        <c:auto val="1"/>
        <c:lblAlgn val="ctr"/>
        <c:lblOffset val="100"/>
        <c:noMultiLvlLbl val="0"/>
      </c:catAx>
      <c:valAx>
        <c:axId val="1331948959"/>
        <c:scaling>
          <c:orientation val="minMax"/>
          <c:max val="1"/>
        </c:scaling>
        <c:delete val="1"/>
        <c:axPos val="b"/>
        <c:numFmt formatCode="0%" sourceLinked="1"/>
        <c:majorTickMark val="out"/>
        <c:minorTickMark val="none"/>
        <c:tickLblPos val="nextTo"/>
        <c:crossAx val="133194655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263095941455659"/>
          <c:y val="0.11050571592199894"/>
          <c:w val="0.67820861331935101"/>
          <c:h val="0.77898856815600215"/>
        </c:manualLayout>
      </c:layout>
      <c:barChart>
        <c:barDir val="bar"/>
        <c:grouping val="clustered"/>
        <c:varyColors val="0"/>
        <c:ser>
          <c:idx val="0"/>
          <c:order val="0"/>
          <c:tx>
            <c:strRef>
              <c:f>Tabelle1!$B$1</c:f>
              <c:strCache>
                <c:ptCount val="1"/>
                <c:pt idx="0">
                  <c:v>Datenreihe 1</c:v>
                </c:pt>
              </c:strCache>
            </c:strRef>
          </c:tx>
          <c:spPr>
            <a:solidFill>
              <a:schemeClr val="bg2">
                <a:lumMod val="2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Tabelle1!$A$2:$A$5</c:f>
              <c:strCache>
                <c:ptCount val="4"/>
                <c:pt idx="0">
                  <c:v>più di 66 anni</c:v>
                </c:pt>
                <c:pt idx="1">
                  <c:v>46-65 anni</c:v>
                </c:pt>
                <c:pt idx="2">
                  <c:v>26-45 anni</c:v>
                </c:pt>
                <c:pt idx="3">
                  <c:v>14-25 anni</c:v>
                </c:pt>
              </c:strCache>
            </c:strRef>
          </c:cat>
          <c:val>
            <c:numRef>
              <c:f>Tabelle1!$B$2:$B$5</c:f>
              <c:numCache>
                <c:formatCode>0%</c:formatCode>
                <c:ptCount val="4"/>
                <c:pt idx="0">
                  <c:v>0.94</c:v>
                </c:pt>
                <c:pt idx="1">
                  <c:v>0.87</c:v>
                </c:pt>
                <c:pt idx="2">
                  <c:v>0.72</c:v>
                </c:pt>
                <c:pt idx="3">
                  <c:v>0.48</c:v>
                </c:pt>
              </c:numCache>
            </c:numRef>
          </c:val>
          <c:extLst>
            <c:ext xmlns:c16="http://schemas.microsoft.com/office/drawing/2014/chart" uri="{C3380CC4-5D6E-409C-BE32-E72D297353CC}">
              <c16:uniqueId val="{00000000-00BC-48B0-947F-97773C53F298}"/>
            </c:ext>
          </c:extLst>
        </c:ser>
        <c:dLbls>
          <c:showLegendKey val="0"/>
          <c:showVal val="0"/>
          <c:showCatName val="0"/>
          <c:showSerName val="0"/>
          <c:showPercent val="0"/>
          <c:showBubbleSize val="0"/>
        </c:dLbls>
        <c:gapWidth val="182"/>
        <c:axId val="1331946559"/>
        <c:axId val="1331948959"/>
      </c:barChart>
      <c:catAx>
        <c:axId val="1331946559"/>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1331948959"/>
        <c:crosses val="autoZero"/>
        <c:auto val="1"/>
        <c:lblAlgn val="ctr"/>
        <c:lblOffset val="100"/>
        <c:noMultiLvlLbl val="0"/>
      </c:catAx>
      <c:valAx>
        <c:axId val="1331948959"/>
        <c:scaling>
          <c:orientation val="minMax"/>
          <c:max val="1"/>
        </c:scaling>
        <c:delete val="1"/>
        <c:axPos val="b"/>
        <c:numFmt formatCode="0%" sourceLinked="1"/>
        <c:majorTickMark val="out"/>
        <c:minorTickMark val="none"/>
        <c:tickLblPos val="nextTo"/>
        <c:crossAx val="133194655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526229673770329"/>
          <c:y val="9.3687146615342359E-2"/>
          <c:w val="0.75632490113918471"/>
          <c:h val="0.86380338551441271"/>
        </c:manualLayout>
      </c:layout>
      <c:doughnutChart>
        <c:varyColors val="1"/>
        <c:dLbls>
          <c:showLegendKey val="0"/>
          <c:showVal val="1"/>
          <c:showCatName val="0"/>
          <c:showSerName val="0"/>
          <c:showPercent val="0"/>
          <c:showBubbleSize val="0"/>
          <c:showLeaderLines val="0"/>
        </c:dLbls>
        <c:firstSliceAng val="0"/>
        <c:holeSize val="50"/>
      </c:doughnutChart>
      <c:spPr>
        <a:noFill/>
        <a:ln w="25400">
          <a:noFill/>
        </a:ln>
        <a:effectLst/>
      </c:spPr>
    </c:plotArea>
    <c:legend>
      <c:legendPos val="r"/>
      <c:layout>
        <c:manualLayout>
          <c:xMode val="edge"/>
          <c:yMode val="edge"/>
          <c:x val="0.86294876910760676"/>
          <c:y val="0.71208517918341985"/>
          <c:w val="0.11331630282528617"/>
          <c:h val="0.21802047441803871"/>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526229673770329"/>
          <c:y val="9.3687146615342359E-2"/>
          <c:w val="0.75632490113918471"/>
          <c:h val="0.86380338551441271"/>
        </c:manualLayout>
      </c:layout>
      <c:doughnutChart>
        <c:varyColors val="1"/>
        <c:dLbls>
          <c:showLegendKey val="0"/>
          <c:showVal val="1"/>
          <c:showCatName val="0"/>
          <c:showSerName val="0"/>
          <c:showPercent val="0"/>
          <c:showBubbleSize val="0"/>
          <c:showLeaderLines val="0"/>
        </c:dLbls>
        <c:firstSliceAng val="0"/>
        <c:holeSize val="50"/>
      </c:doughnutChart>
      <c:spPr>
        <a:noFill/>
        <a:ln>
          <a:noFill/>
        </a:ln>
        <a:effectLst/>
      </c:spPr>
    </c:plotArea>
    <c:legend>
      <c:legendPos val="r"/>
      <c:layout>
        <c:manualLayout>
          <c:xMode val="edge"/>
          <c:yMode val="edge"/>
          <c:x val="0.86294876910760676"/>
          <c:y val="0.71208517918341985"/>
          <c:w val="0.11331630282528617"/>
          <c:h val="0.21802047441803871"/>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526229673770329"/>
          <c:y val="9.3687146615342359E-2"/>
          <c:w val="0.75632490113918471"/>
          <c:h val="0.86380338551441271"/>
        </c:manualLayout>
      </c:layout>
      <c:doughnutChart>
        <c:varyColors val="1"/>
        <c:dLbls>
          <c:showLegendKey val="0"/>
          <c:showVal val="1"/>
          <c:showCatName val="0"/>
          <c:showSerName val="0"/>
          <c:showPercent val="0"/>
          <c:showBubbleSize val="0"/>
          <c:showLeaderLines val="0"/>
        </c:dLbls>
        <c:firstSliceAng val="0"/>
        <c:holeSize val="50"/>
      </c:doughnutChart>
      <c:spPr>
        <a:noFill/>
        <a:ln>
          <a:noFill/>
        </a:ln>
        <a:effectLst/>
      </c:spPr>
    </c:plotArea>
    <c:legend>
      <c:legendPos val="r"/>
      <c:layout>
        <c:manualLayout>
          <c:xMode val="edge"/>
          <c:yMode val="edge"/>
          <c:x val="0.86294876910760676"/>
          <c:y val="0.71208517918341985"/>
          <c:w val="0.11331630282528617"/>
          <c:h val="0.21802047441803871"/>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526229673770329"/>
          <c:y val="9.3687146615342359E-2"/>
          <c:w val="0.75632490113918471"/>
          <c:h val="0.86380338551441271"/>
        </c:manualLayout>
      </c:layout>
      <c:doughnutChart>
        <c:varyColors val="1"/>
        <c:ser>
          <c:idx val="0"/>
          <c:order val="0"/>
          <c:tx>
            <c:strRef>
              <c:f>Tabelle1!$B$1</c:f>
              <c:strCache>
                <c:ptCount val="1"/>
                <c:pt idx="0">
                  <c:v>Datenreihe 1</c:v>
                </c:pt>
              </c:strCache>
            </c:strRef>
          </c:tx>
          <c:spPr>
            <a:solidFill>
              <a:schemeClr val="bg2">
                <a:lumMod val="25000"/>
              </a:schemeClr>
            </a:solidFill>
          </c:spPr>
          <c:dPt>
            <c:idx val="0"/>
            <c:bubble3D val="0"/>
            <c:spPr>
              <a:solidFill>
                <a:schemeClr val="bg2">
                  <a:lumMod val="25000"/>
                </a:schemeClr>
              </a:solidFill>
              <a:ln>
                <a:noFill/>
              </a:ln>
              <a:effectLst/>
            </c:spPr>
            <c:extLst>
              <c:ext xmlns:c16="http://schemas.microsoft.com/office/drawing/2014/chart" uri="{C3380CC4-5D6E-409C-BE32-E72D297353CC}">
                <c16:uniqueId val="{00000001-55A0-46F6-8DD8-7360E0E61D66}"/>
              </c:ext>
            </c:extLst>
          </c:dPt>
          <c:dPt>
            <c:idx val="1"/>
            <c:bubble3D val="0"/>
            <c:spPr>
              <a:solidFill>
                <a:schemeClr val="bg2">
                  <a:lumMod val="50000"/>
                </a:schemeClr>
              </a:solidFill>
              <a:ln>
                <a:noFill/>
              </a:ln>
              <a:effectLst/>
            </c:spPr>
            <c:extLst>
              <c:ext xmlns:c16="http://schemas.microsoft.com/office/drawing/2014/chart" uri="{C3380CC4-5D6E-409C-BE32-E72D297353CC}">
                <c16:uniqueId val="{00000003-55A0-46F6-8DD8-7360E0E61D66}"/>
              </c:ext>
            </c:extLst>
          </c:dPt>
          <c:dPt>
            <c:idx val="2"/>
            <c:bubble3D val="0"/>
            <c:spPr>
              <a:solidFill>
                <a:schemeClr val="bg2">
                  <a:lumMod val="90000"/>
                </a:schemeClr>
              </a:solidFill>
              <a:ln>
                <a:noFill/>
              </a:ln>
              <a:effectLst/>
            </c:spPr>
            <c:extLst>
              <c:ext xmlns:c16="http://schemas.microsoft.com/office/drawing/2014/chart" uri="{C3380CC4-5D6E-409C-BE32-E72D297353CC}">
                <c16:uniqueId val="{00000005-55A0-46F6-8DD8-7360E0E61D66}"/>
              </c:ext>
            </c:extLst>
          </c:dPt>
          <c:dLbls>
            <c:dLbl>
              <c:idx val="2"/>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extLst>
                <c:ext xmlns:c16="http://schemas.microsoft.com/office/drawing/2014/chart" uri="{C3380CC4-5D6E-409C-BE32-E72D297353CC}">
                  <c16:uniqueId val="{00000005-55A0-46F6-8DD8-7360E0E61D6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lumMod val="95000"/>
                      </a:schemeClr>
                    </a:solidFill>
                    <a:latin typeface="+mn-lt"/>
                    <a:ea typeface="+mn-ea"/>
                    <a:cs typeface="+mn-cs"/>
                  </a:defRPr>
                </a:pPr>
                <a:endParaRPr lang="de-DE"/>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Tabelle1!$A$2:$A$3</c:f>
              <c:strCache>
                <c:ptCount val="2"/>
                <c:pt idx="0">
                  <c:v>sì</c:v>
                </c:pt>
                <c:pt idx="1">
                  <c:v>no</c:v>
                </c:pt>
              </c:strCache>
            </c:strRef>
          </c:cat>
          <c:val>
            <c:numRef>
              <c:f>Tabelle1!$B$2:$B$3</c:f>
              <c:numCache>
                <c:formatCode>0%</c:formatCode>
                <c:ptCount val="2"/>
                <c:pt idx="0">
                  <c:v>0.6</c:v>
                </c:pt>
                <c:pt idx="1">
                  <c:v>0.4</c:v>
                </c:pt>
              </c:numCache>
            </c:numRef>
          </c:val>
          <c:extLst>
            <c:ext xmlns:c16="http://schemas.microsoft.com/office/drawing/2014/chart" uri="{C3380CC4-5D6E-409C-BE32-E72D297353CC}">
              <c16:uniqueId val="{00000006-55A0-46F6-8DD8-7360E0E61D66}"/>
            </c:ext>
          </c:extLst>
        </c:ser>
        <c:dLbls>
          <c:showLegendKey val="0"/>
          <c:showVal val="1"/>
          <c:showCatName val="0"/>
          <c:showSerName val="0"/>
          <c:showPercent val="0"/>
          <c:showBubbleSize val="0"/>
          <c:showLeaderLines val="1"/>
        </c:dLbls>
        <c:firstSliceAng val="0"/>
        <c:holeSize val="50"/>
      </c:doughnutChart>
      <c:spPr>
        <a:noFill/>
        <a:ln>
          <a:noFill/>
        </a:ln>
        <a:effectLst/>
      </c:spPr>
    </c:plotArea>
    <c:legend>
      <c:legendPos val="r"/>
      <c:layout>
        <c:manualLayout>
          <c:xMode val="edge"/>
          <c:yMode val="edge"/>
          <c:x val="0.86294876910760676"/>
          <c:y val="0.71208517918341985"/>
          <c:w val="0.11331630282528617"/>
          <c:h val="0.21802047441803871"/>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526229673770329"/>
          <c:y val="9.3687146615342359E-2"/>
          <c:w val="0.75632490113918471"/>
          <c:h val="0.86380338551441271"/>
        </c:manualLayout>
      </c:layout>
      <c:doughnutChart>
        <c:varyColors val="1"/>
        <c:ser>
          <c:idx val="0"/>
          <c:order val="0"/>
          <c:tx>
            <c:strRef>
              <c:f>Tabelle1!$B$1</c:f>
              <c:strCache>
                <c:ptCount val="1"/>
                <c:pt idx="0">
                  <c:v>Datenreihe 1</c:v>
                </c:pt>
              </c:strCache>
            </c:strRef>
          </c:tx>
          <c:spPr>
            <a:solidFill>
              <a:schemeClr val="bg2">
                <a:lumMod val="25000"/>
              </a:schemeClr>
            </a:solidFill>
          </c:spPr>
          <c:dPt>
            <c:idx val="0"/>
            <c:bubble3D val="0"/>
            <c:spPr>
              <a:solidFill>
                <a:schemeClr val="bg2">
                  <a:lumMod val="25000"/>
                </a:schemeClr>
              </a:solidFill>
              <a:ln>
                <a:noFill/>
              </a:ln>
              <a:effectLst/>
            </c:spPr>
            <c:extLst>
              <c:ext xmlns:c16="http://schemas.microsoft.com/office/drawing/2014/chart" uri="{C3380CC4-5D6E-409C-BE32-E72D297353CC}">
                <c16:uniqueId val="{00000001-7D79-44E8-A114-E7276018ADFD}"/>
              </c:ext>
            </c:extLst>
          </c:dPt>
          <c:dPt>
            <c:idx val="1"/>
            <c:bubble3D val="0"/>
            <c:spPr>
              <a:solidFill>
                <a:schemeClr val="bg2">
                  <a:lumMod val="50000"/>
                </a:schemeClr>
              </a:solidFill>
              <a:ln>
                <a:noFill/>
              </a:ln>
              <a:effectLst/>
            </c:spPr>
            <c:extLst>
              <c:ext xmlns:c16="http://schemas.microsoft.com/office/drawing/2014/chart" uri="{C3380CC4-5D6E-409C-BE32-E72D297353CC}">
                <c16:uniqueId val="{00000003-7D79-44E8-A114-E7276018ADFD}"/>
              </c:ext>
            </c:extLst>
          </c:dPt>
          <c:dPt>
            <c:idx val="2"/>
            <c:bubble3D val="0"/>
            <c:spPr>
              <a:solidFill>
                <a:schemeClr val="bg2">
                  <a:lumMod val="90000"/>
                </a:schemeClr>
              </a:solidFill>
              <a:ln>
                <a:noFill/>
              </a:ln>
              <a:effectLst/>
            </c:spPr>
            <c:extLst>
              <c:ext xmlns:c16="http://schemas.microsoft.com/office/drawing/2014/chart" uri="{C3380CC4-5D6E-409C-BE32-E72D297353CC}">
                <c16:uniqueId val="{00000005-7D79-44E8-A114-E7276018ADFD}"/>
              </c:ext>
            </c:extLst>
          </c:dPt>
          <c:dLbls>
            <c:dLbl>
              <c:idx val="2"/>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extLst>
                <c:ext xmlns:c16="http://schemas.microsoft.com/office/drawing/2014/chart" uri="{C3380CC4-5D6E-409C-BE32-E72D297353CC}">
                  <c16:uniqueId val="{00000005-7D79-44E8-A114-E7276018ADF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lumMod val="95000"/>
                      </a:schemeClr>
                    </a:solidFill>
                    <a:latin typeface="+mn-lt"/>
                    <a:ea typeface="+mn-ea"/>
                    <a:cs typeface="+mn-cs"/>
                  </a:defRPr>
                </a:pPr>
                <a:endParaRPr lang="de-DE"/>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Tabelle1!$A$2:$A$3</c:f>
              <c:strCache>
                <c:ptCount val="2"/>
                <c:pt idx="0">
                  <c:v>sì</c:v>
                </c:pt>
                <c:pt idx="1">
                  <c:v>no</c:v>
                </c:pt>
              </c:strCache>
            </c:strRef>
          </c:cat>
          <c:val>
            <c:numRef>
              <c:f>Tabelle1!$B$2:$B$3</c:f>
              <c:numCache>
                <c:formatCode>0%</c:formatCode>
                <c:ptCount val="2"/>
                <c:pt idx="0">
                  <c:v>0.65</c:v>
                </c:pt>
                <c:pt idx="1">
                  <c:v>0.35</c:v>
                </c:pt>
              </c:numCache>
            </c:numRef>
          </c:val>
          <c:extLst>
            <c:ext xmlns:c16="http://schemas.microsoft.com/office/drawing/2014/chart" uri="{C3380CC4-5D6E-409C-BE32-E72D297353CC}">
              <c16:uniqueId val="{00000006-7D79-44E8-A114-E7276018ADFD}"/>
            </c:ext>
          </c:extLst>
        </c:ser>
        <c:dLbls>
          <c:showLegendKey val="0"/>
          <c:showVal val="1"/>
          <c:showCatName val="0"/>
          <c:showSerName val="0"/>
          <c:showPercent val="0"/>
          <c:showBubbleSize val="0"/>
          <c:showLeaderLines val="1"/>
        </c:dLbls>
        <c:firstSliceAng val="0"/>
        <c:holeSize val="50"/>
      </c:doughnutChart>
      <c:spPr>
        <a:noFill/>
        <a:ln>
          <a:noFill/>
        </a:ln>
        <a:effectLst/>
      </c:spPr>
    </c:plotArea>
    <c:legend>
      <c:legendPos val="r"/>
      <c:layout>
        <c:manualLayout>
          <c:xMode val="edge"/>
          <c:yMode val="edge"/>
          <c:x val="0.86294876910760676"/>
          <c:y val="0.71208517918341985"/>
          <c:w val="0.11331630282528617"/>
          <c:h val="0.21802047441803871"/>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526229673770329"/>
          <c:y val="9.3687146615342359E-2"/>
          <c:w val="0.75632490113918471"/>
          <c:h val="0.86380338551441271"/>
        </c:manualLayout>
      </c:layout>
      <c:doughnutChart>
        <c:varyColors val="1"/>
        <c:ser>
          <c:idx val="0"/>
          <c:order val="0"/>
          <c:tx>
            <c:strRef>
              <c:f>Tabelle1!$B$1</c:f>
              <c:strCache>
                <c:ptCount val="1"/>
                <c:pt idx="0">
                  <c:v>Datenreihe 1</c:v>
                </c:pt>
              </c:strCache>
            </c:strRef>
          </c:tx>
          <c:spPr>
            <a:solidFill>
              <a:schemeClr val="bg2">
                <a:lumMod val="25000"/>
              </a:schemeClr>
            </a:solidFill>
          </c:spPr>
          <c:dPt>
            <c:idx val="0"/>
            <c:bubble3D val="0"/>
            <c:spPr>
              <a:solidFill>
                <a:schemeClr val="bg2">
                  <a:lumMod val="25000"/>
                </a:schemeClr>
              </a:solidFill>
              <a:ln>
                <a:noFill/>
              </a:ln>
              <a:effectLst/>
            </c:spPr>
            <c:extLst>
              <c:ext xmlns:c16="http://schemas.microsoft.com/office/drawing/2014/chart" uri="{C3380CC4-5D6E-409C-BE32-E72D297353CC}">
                <c16:uniqueId val="{00000001-44D8-4D7C-9CFB-2890D4DEB9A8}"/>
              </c:ext>
            </c:extLst>
          </c:dPt>
          <c:dPt>
            <c:idx val="1"/>
            <c:bubble3D val="0"/>
            <c:spPr>
              <a:solidFill>
                <a:schemeClr val="bg2">
                  <a:lumMod val="50000"/>
                </a:schemeClr>
              </a:solidFill>
              <a:ln>
                <a:noFill/>
              </a:ln>
              <a:effectLst/>
            </c:spPr>
            <c:extLst>
              <c:ext xmlns:c16="http://schemas.microsoft.com/office/drawing/2014/chart" uri="{C3380CC4-5D6E-409C-BE32-E72D297353CC}">
                <c16:uniqueId val="{00000003-44D8-4D7C-9CFB-2890D4DEB9A8}"/>
              </c:ext>
            </c:extLst>
          </c:dPt>
          <c:dPt>
            <c:idx val="2"/>
            <c:bubble3D val="0"/>
            <c:spPr>
              <a:solidFill>
                <a:schemeClr val="bg2">
                  <a:lumMod val="90000"/>
                </a:schemeClr>
              </a:solidFill>
              <a:ln>
                <a:noFill/>
              </a:ln>
              <a:effectLst/>
            </c:spPr>
            <c:extLst>
              <c:ext xmlns:c16="http://schemas.microsoft.com/office/drawing/2014/chart" uri="{C3380CC4-5D6E-409C-BE32-E72D297353CC}">
                <c16:uniqueId val="{00000005-44D8-4D7C-9CFB-2890D4DEB9A8}"/>
              </c:ext>
            </c:extLst>
          </c:dPt>
          <c:dLbls>
            <c:dLbl>
              <c:idx val="2"/>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extLst>
                <c:ext xmlns:c16="http://schemas.microsoft.com/office/drawing/2014/chart" uri="{C3380CC4-5D6E-409C-BE32-E72D297353CC}">
                  <c16:uniqueId val="{00000005-44D8-4D7C-9CFB-2890D4DEB9A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lumMod val="95000"/>
                      </a:schemeClr>
                    </a:solidFill>
                    <a:latin typeface="+mn-lt"/>
                    <a:ea typeface="+mn-ea"/>
                    <a:cs typeface="+mn-cs"/>
                  </a:defRPr>
                </a:pPr>
                <a:endParaRPr lang="de-DE"/>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Tabelle1!$A$2:$A$3</c:f>
              <c:strCache>
                <c:ptCount val="2"/>
                <c:pt idx="0">
                  <c:v>sì</c:v>
                </c:pt>
                <c:pt idx="1">
                  <c:v>no</c:v>
                </c:pt>
              </c:strCache>
            </c:strRef>
          </c:cat>
          <c:val>
            <c:numRef>
              <c:f>Tabelle1!$B$2:$B$3</c:f>
              <c:numCache>
                <c:formatCode>0%</c:formatCode>
                <c:ptCount val="2"/>
                <c:pt idx="0">
                  <c:v>0.7</c:v>
                </c:pt>
                <c:pt idx="1">
                  <c:v>0.3</c:v>
                </c:pt>
              </c:numCache>
            </c:numRef>
          </c:val>
          <c:extLst>
            <c:ext xmlns:c16="http://schemas.microsoft.com/office/drawing/2014/chart" uri="{C3380CC4-5D6E-409C-BE32-E72D297353CC}">
              <c16:uniqueId val="{00000006-44D8-4D7C-9CFB-2890D4DEB9A8}"/>
            </c:ext>
          </c:extLst>
        </c:ser>
        <c:dLbls>
          <c:showLegendKey val="0"/>
          <c:showVal val="1"/>
          <c:showCatName val="0"/>
          <c:showSerName val="0"/>
          <c:showPercent val="0"/>
          <c:showBubbleSize val="0"/>
          <c:showLeaderLines val="1"/>
        </c:dLbls>
        <c:firstSliceAng val="0"/>
        <c:holeSize val="50"/>
      </c:doughnutChart>
      <c:spPr>
        <a:noFill/>
        <a:ln>
          <a:noFill/>
        </a:ln>
        <a:effectLst/>
      </c:spPr>
    </c:plotArea>
    <c:legend>
      <c:legendPos val="r"/>
      <c:layout>
        <c:manualLayout>
          <c:xMode val="edge"/>
          <c:yMode val="edge"/>
          <c:x val="0.86294876910760676"/>
          <c:y val="0.71208517918341985"/>
          <c:w val="0.11331630282528617"/>
          <c:h val="0.21802047441803871"/>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526229673770329"/>
          <c:y val="9.3687146615342359E-2"/>
          <c:w val="0.75632490113918471"/>
          <c:h val="0.86380338551441271"/>
        </c:manualLayout>
      </c:layout>
      <c:doughnutChart>
        <c:varyColors val="1"/>
        <c:ser>
          <c:idx val="0"/>
          <c:order val="0"/>
          <c:tx>
            <c:strRef>
              <c:f>Tabelle1!$B$1</c:f>
              <c:strCache>
                <c:ptCount val="1"/>
                <c:pt idx="0">
                  <c:v>Datenreihe 1</c:v>
                </c:pt>
              </c:strCache>
            </c:strRef>
          </c:tx>
          <c:spPr>
            <a:solidFill>
              <a:schemeClr val="bg2">
                <a:lumMod val="25000"/>
              </a:schemeClr>
            </a:solidFill>
          </c:spPr>
          <c:dPt>
            <c:idx val="0"/>
            <c:bubble3D val="0"/>
            <c:spPr>
              <a:solidFill>
                <a:schemeClr val="bg2">
                  <a:lumMod val="25000"/>
                </a:schemeClr>
              </a:solidFill>
              <a:ln>
                <a:noFill/>
              </a:ln>
              <a:effectLst/>
            </c:spPr>
            <c:extLst>
              <c:ext xmlns:c16="http://schemas.microsoft.com/office/drawing/2014/chart" uri="{C3380CC4-5D6E-409C-BE32-E72D297353CC}">
                <c16:uniqueId val="{00000001-FB83-45E0-A755-2773CCFCA600}"/>
              </c:ext>
            </c:extLst>
          </c:dPt>
          <c:dPt>
            <c:idx val="1"/>
            <c:bubble3D val="0"/>
            <c:spPr>
              <a:solidFill>
                <a:schemeClr val="bg2">
                  <a:lumMod val="50000"/>
                </a:schemeClr>
              </a:solidFill>
              <a:ln>
                <a:noFill/>
              </a:ln>
              <a:effectLst/>
            </c:spPr>
            <c:extLst>
              <c:ext xmlns:c16="http://schemas.microsoft.com/office/drawing/2014/chart" uri="{C3380CC4-5D6E-409C-BE32-E72D297353CC}">
                <c16:uniqueId val="{00000003-FB83-45E0-A755-2773CCFCA600}"/>
              </c:ext>
            </c:extLst>
          </c:dPt>
          <c:dPt>
            <c:idx val="2"/>
            <c:bubble3D val="0"/>
            <c:spPr>
              <a:solidFill>
                <a:schemeClr val="bg2">
                  <a:lumMod val="90000"/>
                </a:schemeClr>
              </a:solidFill>
              <a:ln>
                <a:noFill/>
              </a:ln>
              <a:effectLst/>
            </c:spPr>
            <c:extLst>
              <c:ext xmlns:c16="http://schemas.microsoft.com/office/drawing/2014/chart" uri="{C3380CC4-5D6E-409C-BE32-E72D297353CC}">
                <c16:uniqueId val="{00000000-374C-4755-BCAB-4708603F268A}"/>
              </c:ext>
            </c:extLst>
          </c:dPt>
          <c:dLbls>
            <c:dLbl>
              <c:idx val="2"/>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extLst>
                <c:ext xmlns:c16="http://schemas.microsoft.com/office/drawing/2014/chart" uri="{C3380CC4-5D6E-409C-BE32-E72D297353CC}">
                  <c16:uniqueId val="{00000000-374C-4755-BCAB-4708603F268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lumMod val="95000"/>
                      </a:schemeClr>
                    </a:solidFill>
                    <a:latin typeface="+mn-lt"/>
                    <a:ea typeface="+mn-ea"/>
                    <a:cs typeface="+mn-cs"/>
                  </a:defRPr>
                </a:pPr>
                <a:endParaRPr lang="de-DE"/>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Tabelle1!$A$2:$A$3</c:f>
              <c:strCache>
                <c:ptCount val="2"/>
                <c:pt idx="0">
                  <c:v>sì</c:v>
                </c:pt>
                <c:pt idx="1">
                  <c:v>no</c:v>
                </c:pt>
              </c:strCache>
            </c:strRef>
          </c:cat>
          <c:val>
            <c:numRef>
              <c:f>Tabelle1!$B$2:$B$3</c:f>
              <c:numCache>
                <c:formatCode>0%</c:formatCode>
                <c:ptCount val="2"/>
                <c:pt idx="0">
                  <c:v>0.48</c:v>
                </c:pt>
                <c:pt idx="1">
                  <c:v>0.52</c:v>
                </c:pt>
              </c:numCache>
            </c:numRef>
          </c:val>
          <c:extLst>
            <c:ext xmlns:c16="http://schemas.microsoft.com/office/drawing/2014/chart" uri="{C3380CC4-5D6E-409C-BE32-E72D297353CC}">
              <c16:uniqueId val="{00000004-FB83-45E0-A755-2773CCFCA600}"/>
            </c:ext>
          </c:extLst>
        </c:ser>
        <c:dLbls>
          <c:showLegendKey val="0"/>
          <c:showVal val="1"/>
          <c:showCatName val="0"/>
          <c:showSerName val="0"/>
          <c:showPercent val="0"/>
          <c:showBubbleSize val="0"/>
          <c:showLeaderLines val="1"/>
        </c:dLbls>
        <c:firstSliceAng val="0"/>
        <c:holeSize val="50"/>
      </c:doughnutChart>
      <c:spPr>
        <a:noFill/>
        <a:ln>
          <a:noFill/>
        </a:ln>
        <a:effectLst/>
      </c:spPr>
    </c:plotArea>
    <c:legend>
      <c:legendPos val="r"/>
      <c:layout>
        <c:manualLayout>
          <c:xMode val="edge"/>
          <c:yMode val="edge"/>
          <c:x val="0.86294876910760676"/>
          <c:y val="0.71208517918341985"/>
          <c:w val="0.11331630282528617"/>
          <c:h val="0.21802047441803871"/>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151289912645876"/>
          <c:y val="6.6669434617423862E-2"/>
          <c:w val="0.66132067773867498"/>
          <c:h val="0.86666113076515228"/>
        </c:manualLayout>
      </c:layout>
      <c:barChart>
        <c:barDir val="bar"/>
        <c:grouping val="clustered"/>
        <c:varyColors val="0"/>
        <c:ser>
          <c:idx val="0"/>
          <c:order val="0"/>
          <c:tx>
            <c:strRef>
              <c:f>Tabelle1!$B$1</c:f>
              <c:strCache>
                <c:ptCount val="1"/>
                <c:pt idx="0">
                  <c:v>Datenreihe 1</c:v>
                </c:pt>
              </c:strCache>
            </c:strRef>
          </c:tx>
          <c:spPr>
            <a:solidFill>
              <a:schemeClr val="bg2">
                <a:lumMod val="2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Tabelle1!$A$2:$A$6</c:f>
              <c:strCache>
                <c:ptCount val="5"/>
                <c:pt idx="0">
                  <c:v>Tre Chiese</c:v>
                </c:pt>
                <c:pt idx="1">
                  <c:v>Saubach</c:v>
                </c:pt>
                <c:pt idx="2">
                  <c:v>Zona Artigianale</c:v>
                </c:pt>
                <c:pt idx="3">
                  <c:v>Colma</c:v>
                </c:pt>
                <c:pt idx="4">
                  <c:v>Barbiano</c:v>
                </c:pt>
              </c:strCache>
            </c:strRef>
          </c:cat>
          <c:val>
            <c:numRef>
              <c:f>Tabelle1!$B$2:$B$6</c:f>
              <c:numCache>
                <c:formatCode>0%</c:formatCode>
                <c:ptCount val="5"/>
                <c:pt idx="0">
                  <c:v>0.86</c:v>
                </c:pt>
                <c:pt idx="1">
                  <c:v>0.73</c:v>
                </c:pt>
                <c:pt idx="2">
                  <c:v>0.28999999999999998</c:v>
                </c:pt>
                <c:pt idx="3">
                  <c:v>0.37</c:v>
                </c:pt>
                <c:pt idx="4">
                  <c:v>0.49</c:v>
                </c:pt>
              </c:numCache>
            </c:numRef>
          </c:val>
          <c:extLst>
            <c:ext xmlns:c16="http://schemas.microsoft.com/office/drawing/2014/chart" uri="{C3380CC4-5D6E-409C-BE32-E72D297353CC}">
              <c16:uniqueId val="{00000000-5EB0-4995-BF72-9C2188B4860C}"/>
            </c:ext>
          </c:extLst>
        </c:ser>
        <c:dLbls>
          <c:showLegendKey val="0"/>
          <c:showVal val="0"/>
          <c:showCatName val="0"/>
          <c:showSerName val="0"/>
          <c:showPercent val="0"/>
          <c:showBubbleSize val="0"/>
        </c:dLbls>
        <c:gapWidth val="182"/>
        <c:axId val="1331946559"/>
        <c:axId val="1331948959"/>
      </c:barChart>
      <c:catAx>
        <c:axId val="1331946559"/>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1331948959"/>
        <c:crosses val="autoZero"/>
        <c:auto val="1"/>
        <c:lblAlgn val="ctr"/>
        <c:lblOffset val="100"/>
        <c:noMultiLvlLbl val="0"/>
      </c:catAx>
      <c:valAx>
        <c:axId val="1331948959"/>
        <c:scaling>
          <c:orientation val="minMax"/>
          <c:max val="1"/>
        </c:scaling>
        <c:delete val="1"/>
        <c:axPos val="b"/>
        <c:numFmt formatCode="0%" sourceLinked="1"/>
        <c:majorTickMark val="out"/>
        <c:minorTickMark val="none"/>
        <c:tickLblPos val="nextTo"/>
        <c:crossAx val="133194655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663143388602717"/>
          <c:y val="0.11334474082836588"/>
          <c:w val="0.70698175702527544"/>
          <c:h val="0.77331051834326825"/>
        </c:manualLayout>
      </c:layout>
      <c:barChart>
        <c:barDir val="bar"/>
        <c:grouping val="stacked"/>
        <c:varyColors val="0"/>
        <c:ser>
          <c:idx val="0"/>
          <c:order val="0"/>
          <c:tx>
            <c:strRef>
              <c:f>Tabelle1!$B$1</c:f>
              <c:strCache>
                <c:ptCount val="1"/>
                <c:pt idx="0">
                  <c:v>sehr gerne</c:v>
                </c:pt>
              </c:strCache>
            </c:strRef>
          </c:tx>
          <c:spPr>
            <a:solidFill>
              <a:schemeClr val="bg2">
                <a:lumMod val="2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lumMod val="9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Tabelle1!$A$2:$A$3</c:f>
              <c:strCache>
                <c:ptCount val="2"/>
                <c:pt idx="0">
                  <c:v>maschile</c:v>
                </c:pt>
                <c:pt idx="1">
                  <c:v>femminile</c:v>
                </c:pt>
              </c:strCache>
            </c:strRef>
          </c:cat>
          <c:val>
            <c:numRef>
              <c:f>Tabelle1!$B$2:$B$3</c:f>
              <c:numCache>
                <c:formatCode>0%</c:formatCode>
                <c:ptCount val="2"/>
                <c:pt idx="0">
                  <c:v>0.61</c:v>
                </c:pt>
                <c:pt idx="1">
                  <c:v>0.56999999999999995</c:v>
                </c:pt>
              </c:numCache>
            </c:numRef>
          </c:val>
          <c:extLst>
            <c:ext xmlns:c16="http://schemas.microsoft.com/office/drawing/2014/chart" uri="{C3380CC4-5D6E-409C-BE32-E72D297353CC}">
              <c16:uniqueId val="{00000000-4AF4-4DDC-88FA-B54BAFE39C14}"/>
            </c:ext>
          </c:extLst>
        </c:ser>
        <c:ser>
          <c:idx val="1"/>
          <c:order val="1"/>
          <c:tx>
            <c:strRef>
              <c:f>Tabelle1!$C$1</c:f>
              <c:strCache>
                <c:ptCount val="1"/>
                <c:pt idx="0">
                  <c:v>eher gerne</c:v>
                </c:pt>
              </c:strCache>
            </c:strRef>
          </c:tx>
          <c:spPr>
            <a:solidFill>
              <a:schemeClr val="bg2">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Tabelle1!$A$2:$A$3</c:f>
              <c:strCache>
                <c:ptCount val="2"/>
                <c:pt idx="0">
                  <c:v>maschile</c:v>
                </c:pt>
                <c:pt idx="1">
                  <c:v>femminile</c:v>
                </c:pt>
              </c:strCache>
            </c:strRef>
          </c:cat>
          <c:val>
            <c:numRef>
              <c:f>Tabelle1!$C$2:$C$3</c:f>
              <c:numCache>
                <c:formatCode>0%</c:formatCode>
                <c:ptCount val="2"/>
                <c:pt idx="0">
                  <c:v>0.38</c:v>
                </c:pt>
                <c:pt idx="1">
                  <c:v>0.37</c:v>
                </c:pt>
              </c:numCache>
            </c:numRef>
          </c:val>
          <c:extLst>
            <c:ext xmlns:c16="http://schemas.microsoft.com/office/drawing/2014/chart" uri="{C3380CC4-5D6E-409C-BE32-E72D297353CC}">
              <c16:uniqueId val="{00000001-4AF4-4DDC-88FA-B54BAFE39C14}"/>
            </c:ext>
          </c:extLst>
        </c:ser>
        <c:ser>
          <c:idx val="2"/>
          <c:order val="2"/>
          <c:tx>
            <c:strRef>
              <c:f>Tabelle1!$D$1</c:f>
              <c:strCache>
                <c:ptCount val="1"/>
                <c:pt idx="0">
                  <c:v>eher nicht</c:v>
                </c:pt>
              </c:strCache>
            </c:strRef>
          </c:tx>
          <c:spPr>
            <a:solidFill>
              <a:schemeClr val="bg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Tabelle1!$A$2:$A$3</c:f>
              <c:strCache>
                <c:ptCount val="2"/>
                <c:pt idx="0">
                  <c:v>maschile</c:v>
                </c:pt>
                <c:pt idx="1">
                  <c:v>femminile</c:v>
                </c:pt>
              </c:strCache>
            </c:strRef>
          </c:cat>
          <c:val>
            <c:numRef>
              <c:f>Tabelle1!$D$2:$D$3</c:f>
              <c:numCache>
                <c:formatCode>0%</c:formatCode>
                <c:ptCount val="2"/>
                <c:pt idx="0">
                  <c:v>0.01</c:v>
                </c:pt>
                <c:pt idx="1">
                  <c:v>0.06</c:v>
                </c:pt>
              </c:numCache>
            </c:numRef>
          </c:val>
          <c:extLst>
            <c:ext xmlns:c16="http://schemas.microsoft.com/office/drawing/2014/chart" uri="{C3380CC4-5D6E-409C-BE32-E72D297353CC}">
              <c16:uniqueId val="{00000002-4AF4-4DDC-88FA-B54BAFE39C14}"/>
            </c:ext>
          </c:extLst>
        </c:ser>
        <c:dLbls>
          <c:showLegendKey val="0"/>
          <c:showVal val="0"/>
          <c:showCatName val="0"/>
          <c:showSerName val="0"/>
          <c:showPercent val="0"/>
          <c:showBubbleSize val="0"/>
        </c:dLbls>
        <c:gapWidth val="182"/>
        <c:overlap val="100"/>
        <c:axId val="1331946559"/>
        <c:axId val="1331948959"/>
      </c:barChart>
      <c:catAx>
        <c:axId val="1331946559"/>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1331948959"/>
        <c:crosses val="autoZero"/>
        <c:auto val="1"/>
        <c:lblAlgn val="ctr"/>
        <c:lblOffset val="100"/>
        <c:noMultiLvlLbl val="0"/>
      </c:catAx>
      <c:valAx>
        <c:axId val="1331948959"/>
        <c:scaling>
          <c:orientation val="minMax"/>
          <c:max val="1"/>
        </c:scaling>
        <c:delete val="1"/>
        <c:axPos val="b"/>
        <c:numFmt formatCode="0%" sourceLinked="1"/>
        <c:majorTickMark val="out"/>
        <c:minorTickMark val="none"/>
        <c:tickLblPos val="nextTo"/>
        <c:crossAx val="133194655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Tabelle1!$B$1</c:f>
              <c:strCache>
                <c:ptCount val="1"/>
                <c:pt idx="0">
                  <c:v>Datenreihe 1</c:v>
                </c:pt>
              </c:strCache>
            </c:strRef>
          </c:tx>
          <c:spPr>
            <a:solidFill>
              <a:schemeClr val="bg2">
                <a:lumMod val="2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Tabelle1!$A$2:$A$5</c:f>
              <c:strCache>
                <c:ptCount val="4"/>
                <c:pt idx="0">
                  <c:v>più di 66 anni</c:v>
                </c:pt>
                <c:pt idx="1">
                  <c:v>46-65 anni</c:v>
                </c:pt>
                <c:pt idx="2">
                  <c:v>26-45 anni</c:v>
                </c:pt>
                <c:pt idx="3">
                  <c:v>14-25 anni</c:v>
                </c:pt>
              </c:strCache>
            </c:strRef>
          </c:cat>
          <c:val>
            <c:numRef>
              <c:f>Tabelle1!$B$2:$B$5</c:f>
              <c:numCache>
                <c:formatCode>0%</c:formatCode>
                <c:ptCount val="4"/>
                <c:pt idx="0">
                  <c:v>0.59</c:v>
                </c:pt>
                <c:pt idx="1">
                  <c:v>0.45</c:v>
                </c:pt>
                <c:pt idx="2">
                  <c:v>0.43</c:v>
                </c:pt>
                <c:pt idx="3">
                  <c:v>0.67</c:v>
                </c:pt>
              </c:numCache>
            </c:numRef>
          </c:val>
          <c:extLst>
            <c:ext xmlns:c16="http://schemas.microsoft.com/office/drawing/2014/chart" uri="{C3380CC4-5D6E-409C-BE32-E72D297353CC}">
              <c16:uniqueId val="{00000000-00BC-48B0-947F-97773C53F298}"/>
            </c:ext>
          </c:extLst>
        </c:ser>
        <c:dLbls>
          <c:showLegendKey val="0"/>
          <c:showVal val="0"/>
          <c:showCatName val="0"/>
          <c:showSerName val="0"/>
          <c:showPercent val="0"/>
          <c:showBubbleSize val="0"/>
        </c:dLbls>
        <c:gapWidth val="182"/>
        <c:axId val="1331946559"/>
        <c:axId val="1331948959"/>
      </c:barChart>
      <c:catAx>
        <c:axId val="1331946559"/>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1331948959"/>
        <c:crosses val="autoZero"/>
        <c:auto val="1"/>
        <c:lblAlgn val="ctr"/>
        <c:lblOffset val="100"/>
        <c:noMultiLvlLbl val="0"/>
      </c:catAx>
      <c:valAx>
        <c:axId val="1331948959"/>
        <c:scaling>
          <c:orientation val="minMax"/>
          <c:max val="1"/>
        </c:scaling>
        <c:delete val="1"/>
        <c:axPos val="b"/>
        <c:numFmt formatCode="0%" sourceLinked="1"/>
        <c:majorTickMark val="out"/>
        <c:minorTickMark val="none"/>
        <c:tickLblPos val="nextTo"/>
        <c:crossAx val="133194655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Tabelle1!$B$1</c:f>
              <c:strCache>
                <c:ptCount val="1"/>
                <c:pt idx="0">
                  <c:v>Datenreihe 1</c:v>
                </c:pt>
              </c:strCache>
            </c:strRef>
          </c:tx>
          <c:spPr>
            <a:solidFill>
              <a:schemeClr val="bg2">
                <a:lumMod val="2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Tabelle1!$A$2:$A$3</c:f>
              <c:strCache>
                <c:ptCount val="2"/>
                <c:pt idx="0">
                  <c:v>maschile</c:v>
                </c:pt>
                <c:pt idx="1">
                  <c:v>femminile</c:v>
                </c:pt>
              </c:strCache>
            </c:strRef>
          </c:cat>
          <c:val>
            <c:numRef>
              <c:f>Tabelle1!$B$2:$B$3</c:f>
              <c:numCache>
                <c:formatCode>0%</c:formatCode>
                <c:ptCount val="2"/>
                <c:pt idx="0">
                  <c:v>0.43</c:v>
                </c:pt>
                <c:pt idx="1">
                  <c:v>0.53</c:v>
                </c:pt>
              </c:numCache>
            </c:numRef>
          </c:val>
          <c:extLst>
            <c:ext xmlns:c16="http://schemas.microsoft.com/office/drawing/2014/chart" uri="{C3380CC4-5D6E-409C-BE32-E72D297353CC}">
              <c16:uniqueId val="{00000000-B559-41D6-8CC2-2BD9601CC148}"/>
            </c:ext>
          </c:extLst>
        </c:ser>
        <c:dLbls>
          <c:showLegendKey val="0"/>
          <c:showVal val="0"/>
          <c:showCatName val="0"/>
          <c:showSerName val="0"/>
          <c:showPercent val="0"/>
          <c:showBubbleSize val="0"/>
        </c:dLbls>
        <c:gapWidth val="182"/>
        <c:axId val="1331946559"/>
        <c:axId val="1331948959"/>
      </c:barChart>
      <c:catAx>
        <c:axId val="1331946559"/>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1331948959"/>
        <c:crosses val="autoZero"/>
        <c:auto val="1"/>
        <c:lblAlgn val="ctr"/>
        <c:lblOffset val="100"/>
        <c:noMultiLvlLbl val="0"/>
      </c:catAx>
      <c:valAx>
        <c:axId val="1331948959"/>
        <c:scaling>
          <c:orientation val="minMax"/>
          <c:max val="1"/>
        </c:scaling>
        <c:delete val="1"/>
        <c:axPos val="b"/>
        <c:numFmt formatCode="0%" sourceLinked="1"/>
        <c:majorTickMark val="out"/>
        <c:minorTickMark val="none"/>
        <c:tickLblPos val="nextTo"/>
        <c:crossAx val="133194655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marker"/>
        <c:varyColors val="0"/>
        <c:ser>
          <c:idx val="0"/>
          <c:order val="0"/>
          <c:spPr>
            <a:ln w="31750" cap="rnd">
              <a:solidFill>
                <a:srgbClr val="006600"/>
              </a:solidFill>
              <a:round/>
            </a:ln>
            <a:effectLst/>
          </c:spPr>
          <c:marker>
            <c:symbol val="none"/>
          </c:marker>
          <c:dLbls>
            <c:dLbl>
              <c:idx val="0"/>
              <c:layout>
                <c:manualLayout>
                  <c:x val="2.0494210732651674E-3"/>
                  <c:y val="-4.83582150772216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DE2-495D-BF24-B2B550625251}"/>
                </c:ext>
              </c:extLst>
            </c:dLbl>
            <c:dLbl>
              <c:idx val="1"/>
              <c:layout>
                <c:manualLayout>
                  <c:x val="4.3881115579976891E-2"/>
                  <c:y val="1.278379265091857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DE2-495D-BF24-B2B550625251}"/>
                </c:ext>
              </c:extLst>
            </c:dLbl>
            <c:dLbl>
              <c:idx val="2"/>
              <c:layout>
                <c:manualLayout>
                  <c:x val="3.8186053060818357E-3"/>
                  <c:y val="5.899687047366824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DE2-495D-BF24-B2B550625251}"/>
                </c:ext>
              </c:extLst>
            </c:dLbl>
            <c:dLbl>
              <c:idx val="3"/>
              <c:layout>
                <c:manualLayout>
                  <c:x val="4.9636196554567372E-2"/>
                  <c:y val="2.95501148293963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DE2-495D-BF24-B2B550625251}"/>
                </c:ext>
              </c:extLst>
            </c:dLbl>
            <c:dLbl>
              <c:idx val="4"/>
              <c:layout>
                <c:manualLayout>
                  <c:x val="-2.0332080792059191E-2"/>
                  <c:y val="5.226514654418197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DE2-495D-BF24-B2B550625251}"/>
                </c:ext>
              </c:extLst>
            </c:dLbl>
            <c:dLbl>
              <c:idx val="5"/>
              <c:layout>
                <c:manualLayout>
                  <c:x val="1.6794438464976052E-3"/>
                  <c:y val="2.38902559055116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DE2-495D-BF24-B2B550625251}"/>
                </c:ext>
              </c:extLst>
            </c:dLbl>
            <c:dLbl>
              <c:idx val="6"/>
              <c:layout>
                <c:manualLayout>
                  <c:x val="1.6037878358730339E-2"/>
                  <c:y val="2.39312664041994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DE2-495D-BF24-B2B550625251}"/>
                </c:ext>
              </c:extLst>
            </c:dLbl>
            <c:dLbl>
              <c:idx val="7"/>
              <c:layout>
                <c:manualLayout>
                  <c:x val="-7.599904328505663E-3"/>
                  <c:y val="1.53532370953630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DE2-495D-BF24-B2B550625251}"/>
                </c:ext>
              </c:extLst>
            </c:dLbl>
            <c:dLbl>
              <c:idx val="8"/>
              <c:layout>
                <c:manualLayout>
                  <c:x val="9.2952634892419367E-3"/>
                  <c:y val="-2.88104402917190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DE2-495D-BF24-B2B550625251}"/>
                </c:ext>
              </c:extLst>
            </c:dLbl>
            <c:dLbl>
              <c:idx val="9"/>
              <c:layout>
                <c:manualLayout>
                  <c:x val="-2.3677286176376315E-2"/>
                  <c:y val="-9.75786497675040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DE2-495D-BF24-B2B550625251}"/>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[Daten_Spinne_Barbian.xlsx]Grafik_Spinne!$F$2:$F$11</c:f>
              <c:strCache>
                <c:ptCount val="10"/>
                <c:pt idx="0">
                  <c:v>Bildung und Kultur</c:v>
                </c:pt>
                <c:pt idx="1">
                  <c:v>Neo-Ökologie</c:v>
                </c:pt>
                <c:pt idx="2">
                  <c:v>Gesellschaft und Vereine</c:v>
                </c:pt>
                <c:pt idx="3">
                  <c:v>Mobilität</c:v>
                </c:pt>
                <c:pt idx="4">
                  <c:v>Freizeit und Sport</c:v>
                </c:pt>
                <c:pt idx="5">
                  <c:v>Familie und Soziales</c:v>
                </c:pt>
                <c:pt idx="6">
                  <c:v>Arbeit und Wirtschaft</c:v>
                </c:pt>
                <c:pt idx="7">
                  <c:v>Image und Verwaltung</c:v>
                </c:pt>
                <c:pt idx="8">
                  <c:v>Gesundheit</c:v>
                </c:pt>
                <c:pt idx="9">
                  <c:v>Orts- und Raumplanung</c:v>
                </c:pt>
              </c:strCache>
            </c:strRef>
          </c:cat>
          <c:val>
            <c:numRef>
              <c:f>[Daten_Spinne_Barbian.xlsx]Grafik_Spinne!$G$2:$G$11</c:f>
              <c:numCache>
                <c:formatCode>#,##0.0_ ;[Red]\-#,##0.0\ </c:formatCode>
                <c:ptCount val="10"/>
                <c:pt idx="0">
                  <c:v>7.7666666666666657</c:v>
                </c:pt>
                <c:pt idx="1">
                  <c:v>8.2833333333333332</c:v>
                </c:pt>
                <c:pt idx="2">
                  <c:v>8.120000000000001</c:v>
                </c:pt>
                <c:pt idx="3">
                  <c:v>7.333333333333333</c:v>
                </c:pt>
                <c:pt idx="4">
                  <c:v>8.1199999999999992</c:v>
                </c:pt>
                <c:pt idx="5">
                  <c:v>7.9800000000000013</c:v>
                </c:pt>
                <c:pt idx="6">
                  <c:v>7.9124999999999996</c:v>
                </c:pt>
                <c:pt idx="7">
                  <c:v>7.8272727272727254</c:v>
                </c:pt>
                <c:pt idx="8">
                  <c:v>8.1</c:v>
                </c:pt>
                <c:pt idx="9">
                  <c:v>7.6000000000000005</c:v>
                </c:pt>
              </c:numCache>
            </c:numRef>
          </c:val>
          <c:extLst>
            <c:ext xmlns:c16="http://schemas.microsoft.com/office/drawing/2014/chart" uri="{C3380CC4-5D6E-409C-BE32-E72D297353CC}">
              <c16:uniqueId val="{0000000A-5DE2-495D-BF24-B2B550625251}"/>
            </c:ext>
          </c:extLst>
        </c:ser>
        <c:dLbls>
          <c:showLegendKey val="0"/>
          <c:showVal val="0"/>
          <c:showCatName val="0"/>
          <c:showSerName val="0"/>
          <c:showPercent val="0"/>
          <c:showBubbleSize val="0"/>
        </c:dLbls>
        <c:axId val="224401568"/>
        <c:axId val="224398944"/>
      </c:radarChart>
      <c:catAx>
        <c:axId val="224401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de-DE"/>
          </a:p>
        </c:txPr>
        <c:crossAx val="224398944"/>
        <c:crosses val="autoZero"/>
        <c:auto val="1"/>
        <c:lblAlgn val="ctr"/>
        <c:lblOffset val="100"/>
        <c:noMultiLvlLbl val="0"/>
      </c:catAx>
      <c:valAx>
        <c:axId val="224398944"/>
        <c:scaling>
          <c:orientation val="minMax"/>
          <c:max val="9"/>
          <c:min val="6"/>
        </c:scaling>
        <c:delete val="1"/>
        <c:axPos val="l"/>
        <c:majorGridlines>
          <c:spPr>
            <a:ln w="12700" cap="flat" cmpd="sng" algn="ctr">
              <a:solidFill>
                <a:schemeClr val="tx1">
                  <a:lumMod val="15000"/>
                  <a:lumOff val="85000"/>
                </a:schemeClr>
              </a:solidFill>
              <a:round/>
            </a:ln>
            <a:effectLst/>
          </c:spPr>
        </c:majorGridlines>
        <c:numFmt formatCode="0" sourceLinked="0"/>
        <c:majorTickMark val="out"/>
        <c:minorTickMark val="cross"/>
        <c:tickLblPos val="nextTo"/>
        <c:crossAx val="224401568"/>
        <c:crosses val="autoZero"/>
        <c:crossBetween val="between"/>
        <c:majorUnit val="1"/>
      </c:valAx>
      <c:spPr>
        <a:noFill/>
        <a:ln>
          <a:noFill/>
        </a:ln>
        <a:effectLst/>
      </c:spPr>
    </c:plotArea>
    <c:plotVisOnly val="1"/>
    <c:dispBlanksAs val="gap"/>
    <c:showDLblsOverMax val="0"/>
  </c:chart>
  <c:spPr>
    <a:noFill/>
    <a:ln>
      <a:noFill/>
    </a:ln>
    <a:effectLst/>
  </c:spPr>
  <c:txPr>
    <a:bodyPr/>
    <a:lstStyle/>
    <a:p>
      <a:pPr>
        <a:defRPr sz="1600">
          <a:latin typeface="Kievit-Regular" panose="02000503040000020004" pitchFamily="2" charset="0"/>
        </a:defRPr>
      </a:pPr>
      <a:endParaRPr lang="de-DE"/>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031640050190588"/>
          <c:y val="9.3687146615342359E-2"/>
          <c:w val="0.55111731231555672"/>
          <c:h val="0.86380338551441271"/>
        </c:manualLayout>
      </c:layout>
      <c:barChart>
        <c:barDir val="bar"/>
        <c:grouping val="clustered"/>
        <c:varyColors val="0"/>
        <c:ser>
          <c:idx val="0"/>
          <c:order val="0"/>
          <c:tx>
            <c:strRef>
              <c:f>Tabelle1!$B$1</c:f>
              <c:strCache>
                <c:ptCount val="1"/>
                <c:pt idx="0">
                  <c:v>Datenreihe 1</c:v>
                </c:pt>
              </c:strCache>
            </c:strRef>
          </c:tx>
          <c:spPr>
            <a:solidFill>
              <a:schemeClr val="bg1">
                <a:lumMod val="95000"/>
              </a:schemeClr>
            </a:solidFill>
            <a:ln>
              <a:noFill/>
            </a:ln>
            <a:effectLst/>
          </c:spPr>
          <c:invertIfNegative val="0"/>
          <c:dPt>
            <c:idx val="0"/>
            <c:invertIfNegative val="0"/>
            <c:bubble3D val="0"/>
            <c:spPr>
              <a:solidFill>
                <a:schemeClr val="bg1">
                  <a:lumMod val="75000"/>
                </a:schemeClr>
              </a:solidFill>
              <a:ln>
                <a:noFill/>
              </a:ln>
              <a:effectLst/>
            </c:spPr>
            <c:extLst>
              <c:ext xmlns:c16="http://schemas.microsoft.com/office/drawing/2014/chart" uri="{C3380CC4-5D6E-409C-BE32-E72D297353CC}">
                <c16:uniqueId val="{00000001-3688-47EA-84BF-3837B51BFD8D}"/>
              </c:ext>
            </c:extLst>
          </c:dPt>
          <c:dPt>
            <c:idx val="1"/>
            <c:invertIfNegative val="0"/>
            <c:bubble3D val="0"/>
            <c:spPr>
              <a:solidFill>
                <a:schemeClr val="bg2">
                  <a:lumMod val="90000"/>
                </a:schemeClr>
              </a:solidFill>
              <a:ln>
                <a:noFill/>
              </a:ln>
              <a:effectLst/>
            </c:spPr>
            <c:extLst>
              <c:ext xmlns:c16="http://schemas.microsoft.com/office/drawing/2014/chart" uri="{C3380CC4-5D6E-409C-BE32-E72D297353CC}">
                <c16:uniqueId val="{00000003-3688-47EA-84BF-3837B51BFD8D}"/>
              </c:ext>
            </c:extLst>
          </c:dPt>
          <c:dPt>
            <c:idx val="2"/>
            <c:invertIfNegative val="0"/>
            <c:bubble3D val="0"/>
            <c:spPr>
              <a:solidFill>
                <a:schemeClr val="bg2">
                  <a:lumMod val="50000"/>
                </a:schemeClr>
              </a:solidFill>
              <a:ln>
                <a:noFill/>
              </a:ln>
              <a:effectLst/>
            </c:spPr>
            <c:extLst>
              <c:ext xmlns:c16="http://schemas.microsoft.com/office/drawing/2014/chart" uri="{C3380CC4-5D6E-409C-BE32-E72D297353CC}">
                <c16:uniqueId val="{00000005-3688-47EA-84BF-3837B51BFD8D}"/>
              </c:ext>
            </c:extLst>
          </c:dPt>
          <c:dPt>
            <c:idx val="3"/>
            <c:invertIfNegative val="0"/>
            <c:bubble3D val="0"/>
            <c:explosion val="1"/>
            <c:spPr>
              <a:solidFill>
                <a:schemeClr val="bg2">
                  <a:lumMod val="25000"/>
                </a:schemeClr>
              </a:solidFill>
              <a:ln>
                <a:noFill/>
              </a:ln>
              <a:effectLst/>
            </c:spPr>
            <c:extLst>
              <c:ext xmlns:c16="http://schemas.microsoft.com/office/drawing/2014/chart" uri="{C3380CC4-5D6E-409C-BE32-E72D297353CC}">
                <c16:uniqueId val="{00000007-3688-47EA-84BF-3837B51BFD8D}"/>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Tabelle1!$A$2:$A$5</c:f>
              <c:strCache>
                <c:ptCount val="4"/>
                <c:pt idx="0">
                  <c:v>per niente</c:v>
                </c:pt>
                <c:pt idx="1">
                  <c:v>più no che sì</c:v>
                </c:pt>
                <c:pt idx="2">
                  <c:v>più sì che no</c:v>
                </c:pt>
                <c:pt idx="3">
                  <c:v>molto</c:v>
                </c:pt>
              </c:strCache>
            </c:strRef>
          </c:cat>
          <c:val>
            <c:numRef>
              <c:f>Tabelle1!$B$2:$B$5</c:f>
              <c:numCache>
                <c:formatCode>0%</c:formatCode>
                <c:ptCount val="4"/>
                <c:pt idx="0">
                  <c:v>0</c:v>
                </c:pt>
                <c:pt idx="1">
                  <c:v>0.04</c:v>
                </c:pt>
                <c:pt idx="2">
                  <c:v>0.37</c:v>
                </c:pt>
                <c:pt idx="3">
                  <c:v>0.59</c:v>
                </c:pt>
              </c:numCache>
            </c:numRef>
          </c:val>
          <c:extLst>
            <c:ext xmlns:c16="http://schemas.microsoft.com/office/drawing/2014/chart" uri="{C3380CC4-5D6E-409C-BE32-E72D297353CC}">
              <c16:uniqueId val="{00000008-3688-47EA-84BF-3837B51BFD8D}"/>
            </c:ext>
          </c:extLst>
        </c:ser>
        <c:dLbls>
          <c:showLegendKey val="0"/>
          <c:showVal val="0"/>
          <c:showCatName val="0"/>
          <c:showSerName val="0"/>
          <c:showPercent val="0"/>
          <c:showBubbleSize val="0"/>
        </c:dLbls>
        <c:gapWidth val="100"/>
        <c:axId val="2029957007"/>
        <c:axId val="2029951727"/>
      </c:barChart>
      <c:valAx>
        <c:axId val="2029951727"/>
        <c:scaling>
          <c:orientation val="minMax"/>
          <c:min val="0"/>
        </c:scaling>
        <c:delete val="1"/>
        <c:axPos val="b"/>
        <c:numFmt formatCode="0%" sourceLinked="1"/>
        <c:majorTickMark val="out"/>
        <c:minorTickMark val="none"/>
        <c:tickLblPos val="nextTo"/>
        <c:crossAx val="2029957007"/>
        <c:crosses val="autoZero"/>
        <c:crossBetween val="between"/>
      </c:valAx>
      <c:catAx>
        <c:axId val="2029957007"/>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2029951727"/>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151289912645876"/>
          <c:y val="6.6669434617423862E-2"/>
          <c:w val="0.66132067773867498"/>
          <c:h val="0.86666113076515228"/>
        </c:manualLayout>
      </c:layout>
      <c:barChart>
        <c:barDir val="bar"/>
        <c:grouping val="stacked"/>
        <c:varyColors val="0"/>
        <c:ser>
          <c:idx val="0"/>
          <c:order val="0"/>
          <c:tx>
            <c:strRef>
              <c:f>Tabelle1!$B$1</c:f>
              <c:strCache>
                <c:ptCount val="1"/>
                <c:pt idx="0">
                  <c:v>sicher</c:v>
                </c:pt>
              </c:strCache>
            </c:strRef>
          </c:tx>
          <c:spPr>
            <a:solidFill>
              <a:schemeClr val="bg2">
                <a:lumMod val="2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lumMod val="9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Tabelle1!$A$2:$A$6</c:f>
              <c:strCache>
                <c:ptCount val="5"/>
                <c:pt idx="0">
                  <c:v>Tre Chiese</c:v>
                </c:pt>
                <c:pt idx="1">
                  <c:v>Saubach</c:v>
                </c:pt>
                <c:pt idx="2">
                  <c:v>Zona Artigianale</c:v>
                </c:pt>
                <c:pt idx="3">
                  <c:v>Colma</c:v>
                </c:pt>
                <c:pt idx="4">
                  <c:v>Barbiano</c:v>
                </c:pt>
              </c:strCache>
            </c:strRef>
          </c:cat>
          <c:val>
            <c:numRef>
              <c:f>Tabelle1!$B$2:$B$6</c:f>
              <c:numCache>
                <c:formatCode>0%</c:formatCode>
                <c:ptCount val="5"/>
                <c:pt idx="0">
                  <c:v>0.63</c:v>
                </c:pt>
                <c:pt idx="1">
                  <c:v>0.7</c:v>
                </c:pt>
                <c:pt idx="2">
                  <c:v>0.14000000000000001</c:v>
                </c:pt>
                <c:pt idx="3">
                  <c:v>0.5</c:v>
                </c:pt>
                <c:pt idx="4">
                  <c:v>0.56000000000000005</c:v>
                </c:pt>
              </c:numCache>
            </c:numRef>
          </c:val>
          <c:extLst>
            <c:ext xmlns:c16="http://schemas.microsoft.com/office/drawing/2014/chart" uri="{C3380CC4-5D6E-409C-BE32-E72D297353CC}">
              <c16:uniqueId val="{00000000-D1A5-4CA2-B802-6277EA8CC360}"/>
            </c:ext>
          </c:extLst>
        </c:ser>
        <c:ser>
          <c:idx val="1"/>
          <c:order val="1"/>
          <c:tx>
            <c:strRef>
              <c:f>Tabelle1!$C$1</c:f>
              <c:strCache>
                <c:ptCount val="1"/>
                <c:pt idx="0">
                  <c:v>eher schon</c:v>
                </c:pt>
              </c:strCache>
            </c:strRef>
          </c:tx>
          <c:spPr>
            <a:solidFill>
              <a:schemeClr val="bg2">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Tabelle1!$A$2:$A$6</c:f>
              <c:strCache>
                <c:ptCount val="5"/>
                <c:pt idx="0">
                  <c:v>Tre Chiese</c:v>
                </c:pt>
                <c:pt idx="1">
                  <c:v>Saubach</c:v>
                </c:pt>
                <c:pt idx="2">
                  <c:v>Zona Artigianale</c:v>
                </c:pt>
                <c:pt idx="3">
                  <c:v>Colma</c:v>
                </c:pt>
                <c:pt idx="4">
                  <c:v>Barbiano</c:v>
                </c:pt>
              </c:strCache>
            </c:strRef>
          </c:cat>
          <c:val>
            <c:numRef>
              <c:f>Tabelle1!$C$2:$C$6</c:f>
              <c:numCache>
                <c:formatCode>0%</c:formatCode>
                <c:ptCount val="5"/>
                <c:pt idx="0">
                  <c:v>0.25</c:v>
                </c:pt>
                <c:pt idx="1">
                  <c:v>0.3</c:v>
                </c:pt>
                <c:pt idx="2">
                  <c:v>0.72</c:v>
                </c:pt>
                <c:pt idx="3">
                  <c:v>0.41</c:v>
                </c:pt>
                <c:pt idx="4">
                  <c:v>0.39</c:v>
                </c:pt>
              </c:numCache>
            </c:numRef>
          </c:val>
          <c:extLst>
            <c:ext xmlns:c16="http://schemas.microsoft.com/office/drawing/2014/chart" uri="{C3380CC4-5D6E-409C-BE32-E72D297353CC}">
              <c16:uniqueId val="{00000001-D1A5-4CA2-B802-6277EA8CC360}"/>
            </c:ext>
          </c:extLst>
        </c:ser>
        <c:ser>
          <c:idx val="2"/>
          <c:order val="2"/>
          <c:tx>
            <c:strRef>
              <c:f>Tabelle1!$D$1</c:f>
              <c:strCache>
                <c:ptCount val="1"/>
                <c:pt idx="0">
                  <c:v>eher nicht</c:v>
                </c:pt>
              </c:strCache>
            </c:strRef>
          </c:tx>
          <c:spPr>
            <a:solidFill>
              <a:schemeClr val="bg2">
                <a:lumMod val="9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Tabelle1!$A$2:$A$6</c:f>
              <c:strCache>
                <c:ptCount val="5"/>
                <c:pt idx="0">
                  <c:v>Tre Chiese</c:v>
                </c:pt>
                <c:pt idx="1">
                  <c:v>Saubach</c:v>
                </c:pt>
                <c:pt idx="2">
                  <c:v>Zona Artigianale</c:v>
                </c:pt>
                <c:pt idx="3">
                  <c:v>Colma</c:v>
                </c:pt>
                <c:pt idx="4">
                  <c:v>Barbiano</c:v>
                </c:pt>
              </c:strCache>
            </c:strRef>
          </c:cat>
          <c:val>
            <c:numRef>
              <c:f>Tabelle1!$D$2:$D$6</c:f>
              <c:numCache>
                <c:formatCode>0%</c:formatCode>
                <c:ptCount val="5"/>
                <c:pt idx="0">
                  <c:v>0.12</c:v>
                </c:pt>
                <c:pt idx="1">
                  <c:v>0</c:v>
                </c:pt>
                <c:pt idx="2">
                  <c:v>0.14000000000000001</c:v>
                </c:pt>
                <c:pt idx="3">
                  <c:v>7.0000000000000007E-2</c:v>
                </c:pt>
                <c:pt idx="4">
                  <c:v>0.04</c:v>
                </c:pt>
              </c:numCache>
            </c:numRef>
          </c:val>
          <c:extLst>
            <c:ext xmlns:c16="http://schemas.microsoft.com/office/drawing/2014/chart" uri="{C3380CC4-5D6E-409C-BE32-E72D297353CC}">
              <c16:uniqueId val="{00000002-D1A5-4CA2-B802-6277EA8CC360}"/>
            </c:ext>
          </c:extLst>
        </c:ser>
        <c:ser>
          <c:idx val="3"/>
          <c:order val="3"/>
          <c:tx>
            <c:strRef>
              <c:f>Tabelle1!$E$1</c:f>
              <c:strCache>
                <c:ptCount val="1"/>
                <c:pt idx="0">
                  <c:v>nein</c:v>
                </c:pt>
              </c:strCache>
            </c:strRef>
          </c:tx>
          <c:spPr>
            <a:solidFill>
              <a:schemeClr val="bg1">
                <a:lumMod val="75000"/>
              </a:schemeClr>
            </a:solidFill>
            <a:ln>
              <a:noFill/>
            </a:ln>
            <a:effectLst/>
          </c:spPr>
          <c:invertIfNegative val="0"/>
          <c:dLbls>
            <c:dLbl>
              <c:idx val="0"/>
              <c:layout>
                <c:manualLayout>
                  <c:x val="0"/>
                  <c:y val="-7.35289109275064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1A5-4CA2-B802-6277EA8CC360}"/>
                </c:ext>
              </c:extLst>
            </c:dLbl>
            <c:dLbl>
              <c:idx val="1"/>
              <c:layout>
                <c:manualLayout>
                  <c:x val="0"/>
                  <c:y val="-6.920368087294721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1A5-4CA2-B802-6277EA8CC360}"/>
                </c:ext>
              </c:extLst>
            </c:dLbl>
            <c:dLbl>
              <c:idx val="2"/>
              <c:layout>
                <c:manualLayout>
                  <c:x val="0"/>
                  <c:y val="-6.055322076382881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1A5-4CA2-B802-6277EA8CC360}"/>
                </c:ext>
              </c:extLst>
            </c:dLbl>
            <c:dLbl>
              <c:idx val="3"/>
              <c:layout>
                <c:manualLayout>
                  <c:x val="2.3988008262450472E-3"/>
                  <c:y val="-6.920368087294721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1A5-4CA2-B802-6277EA8CC360}"/>
                </c:ext>
              </c:extLst>
            </c:dLbl>
            <c:dLbl>
              <c:idx val="4"/>
              <c:layout>
                <c:manualLayout>
                  <c:x val="2.3988008262450472E-3"/>
                  <c:y val="-6.487845081838802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1A5-4CA2-B802-6277EA8CC36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Tabelle1!$A$2:$A$6</c:f>
              <c:strCache>
                <c:ptCount val="5"/>
                <c:pt idx="0">
                  <c:v>Tre Chiese</c:v>
                </c:pt>
                <c:pt idx="1">
                  <c:v>Saubach</c:v>
                </c:pt>
                <c:pt idx="2">
                  <c:v>Zona Artigianale</c:v>
                </c:pt>
                <c:pt idx="3">
                  <c:v>Colma</c:v>
                </c:pt>
                <c:pt idx="4">
                  <c:v>Barbiano</c:v>
                </c:pt>
              </c:strCache>
            </c:strRef>
          </c:cat>
          <c:val>
            <c:numRef>
              <c:f>Tabelle1!$E$2:$E$6</c:f>
              <c:numCache>
                <c:formatCode>0%</c:formatCode>
                <c:ptCount val="5"/>
                <c:pt idx="0">
                  <c:v>0</c:v>
                </c:pt>
                <c:pt idx="1">
                  <c:v>0</c:v>
                </c:pt>
                <c:pt idx="2">
                  <c:v>0</c:v>
                </c:pt>
                <c:pt idx="3">
                  <c:v>0.02</c:v>
                </c:pt>
                <c:pt idx="4">
                  <c:v>0.01</c:v>
                </c:pt>
              </c:numCache>
            </c:numRef>
          </c:val>
          <c:extLst>
            <c:ext xmlns:c16="http://schemas.microsoft.com/office/drawing/2014/chart" uri="{C3380CC4-5D6E-409C-BE32-E72D297353CC}">
              <c16:uniqueId val="{00000008-D1A5-4CA2-B802-6277EA8CC360}"/>
            </c:ext>
          </c:extLst>
        </c:ser>
        <c:dLbls>
          <c:showLegendKey val="0"/>
          <c:showVal val="0"/>
          <c:showCatName val="0"/>
          <c:showSerName val="0"/>
          <c:showPercent val="0"/>
          <c:showBubbleSize val="0"/>
        </c:dLbls>
        <c:gapWidth val="182"/>
        <c:overlap val="100"/>
        <c:axId val="1331946559"/>
        <c:axId val="1331948959"/>
      </c:barChart>
      <c:catAx>
        <c:axId val="1331946559"/>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1331948959"/>
        <c:crosses val="autoZero"/>
        <c:auto val="1"/>
        <c:lblAlgn val="ctr"/>
        <c:lblOffset val="100"/>
        <c:noMultiLvlLbl val="0"/>
      </c:catAx>
      <c:valAx>
        <c:axId val="1331948959"/>
        <c:scaling>
          <c:orientation val="minMax"/>
          <c:max val="1"/>
          <c:min val="0"/>
        </c:scaling>
        <c:delete val="1"/>
        <c:axPos val="b"/>
        <c:numFmt formatCode="0%" sourceLinked="1"/>
        <c:majorTickMark val="out"/>
        <c:minorTickMark val="none"/>
        <c:tickLblPos val="nextTo"/>
        <c:crossAx val="133194655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Tabelle1!$B$1</c:f>
              <c:strCache>
                <c:ptCount val="1"/>
                <c:pt idx="0">
                  <c:v>sicher </c:v>
                </c:pt>
              </c:strCache>
            </c:strRef>
          </c:tx>
          <c:spPr>
            <a:solidFill>
              <a:schemeClr val="bg2">
                <a:lumMod val="2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lumMod val="9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Tabelle1!$A$2:$A$5</c:f>
              <c:strCache>
                <c:ptCount val="4"/>
                <c:pt idx="0">
                  <c:v>più di 66 anni</c:v>
                </c:pt>
                <c:pt idx="1">
                  <c:v>46-65 anni</c:v>
                </c:pt>
                <c:pt idx="2">
                  <c:v>26-45 anni</c:v>
                </c:pt>
                <c:pt idx="3">
                  <c:v>14-25 anni</c:v>
                </c:pt>
              </c:strCache>
            </c:strRef>
          </c:cat>
          <c:val>
            <c:numRef>
              <c:f>Tabelle1!$B$2:$B$5</c:f>
              <c:numCache>
                <c:formatCode>0%</c:formatCode>
                <c:ptCount val="4"/>
                <c:pt idx="0">
                  <c:v>0.74</c:v>
                </c:pt>
                <c:pt idx="1">
                  <c:v>0.64</c:v>
                </c:pt>
                <c:pt idx="2">
                  <c:v>0.48</c:v>
                </c:pt>
                <c:pt idx="3">
                  <c:v>0.22</c:v>
                </c:pt>
              </c:numCache>
            </c:numRef>
          </c:val>
          <c:extLst>
            <c:ext xmlns:c16="http://schemas.microsoft.com/office/drawing/2014/chart" uri="{C3380CC4-5D6E-409C-BE32-E72D297353CC}">
              <c16:uniqueId val="{00000000-4472-4283-BECC-0A415DEB9BF5}"/>
            </c:ext>
          </c:extLst>
        </c:ser>
        <c:ser>
          <c:idx val="1"/>
          <c:order val="1"/>
          <c:tx>
            <c:strRef>
              <c:f>Tabelle1!$C$1</c:f>
              <c:strCache>
                <c:ptCount val="1"/>
                <c:pt idx="0">
                  <c:v>eher schon</c:v>
                </c:pt>
              </c:strCache>
            </c:strRef>
          </c:tx>
          <c:spPr>
            <a:solidFill>
              <a:schemeClr val="bg2">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Tabelle1!$A$2:$A$5</c:f>
              <c:strCache>
                <c:ptCount val="4"/>
                <c:pt idx="0">
                  <c:v>più di 66 anni</c:v>
                </c:pt>
                <c:pt idx="1">
                  <c:v>46-65 anni</c:v>
                </c:pt>
                <c:pt idx="2">
                  <c:v>26-45 anni</c:v>
                </c:pt>
                <c:pt idx="3">
                  <c:v>14-25 anni</c:v>
                </c:pt>
              </c:strCache>
            </c:strRef>
          </c:cat>
          <c:val>
            <c:numRef>
              <c:f>Tabelle1!$C$2:$C$5</c:f>
              <c:numCache>
                <c:formatCode>0%</c:formatCode>
                <c:ptCount val="4"/>
                <c:pt idx="0">
                  <c:v>0.26</c:v>
                </c:pt>
                <c:pt idx="1">
                  <c:v>0.35</c:v>
                </c:pt>
                <c:pt idx="2">
                  <c:v>0.44</c:v>
                </c:pt>
                <c:pt idx="3">
                  <c:v>0.52</c:v>
                </c:pt>
              </c:numCache>
            </c:numRef>
          </c:val>
          <c:extLst>
            <c:ext xmlns:c16="http://schemas.microsoft.com/office/drawing/2014/chart" uri="{C3380CC4-5D6E-409C-BE32-E72D297353CC}">
              <c16:uniqueId val="{00000001-4472-4283-BECC-0A415DEB9BF5}"/>
            </c:ext>
          </c:extLst>
        </c:ser>
        <c:ser>
          <c:idx val="2"/>
          <c:order val="2"/>
          <c:tx>
            <c:strRef>
              <c:f>Tabelle1!$D$1</c:f>
              <c:strCache>
                <c:ptCount val="1"/>
                <c:pt idx="0">
                  <c:v>eher nicht</c:v>
                </c:pt>
              </c:strCache>
            </c:strRef>
          </c:tx>
          <c:spPr>
            <a:solidFill>
              <a:schemeClr val="bg2">
                <a:lumMod val="9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Tabelle1!$A$2:$A$5</c:f>
              <c:strCache>
                <c:ptCount val="4"/>
                <c:pt idx="0">
                  <c:v>più di 66 anni</c:v>
                </c:pt>
                <c:pt idx="1">
                  <c:v>46-65 anni</c:v>
                </c:pt>
                <c:pt idx="2">
                  <c:v>26-45 anni</c:v>
                </c:pt>
                <c:pt idx="3">
                  <c:v>14-25 anni</c:v>
                </c:pt>
              </c:strCache>
            </c:strRef>
          </c:cat>
          <c:val>
            <c:numRef>
              <c:f>Tabelle1!$D$2:$D$5</c:f>
              <c:numCache>
                <c:formatCode>0%</c:formatCode>
                <c:ptCount val="4"/>
                <c:pt idx="0">
                  <c:v>0</c:v>
                </c:pt>
                <c:pt idx="1">
                  <c:v>0.01</c:v>
                </c:pt>
                <c:pt idx="2">
                  <c:v>0.08</c:v>
                </c:pt>
                <c:pt idx="3">
                  <c:v>0.18</c:v>
                </c:pt>
              </c:numCache>
            </c:numRef>
          </c:val>
          <c:extLst>
            <c:ext xmlns:c16="http://schemas.microsoft.com/office/drawing/2014/chart" uri="{C3380CC4-5D6E-409C-BE32-E72D297353CC}">
              <c16:uniqueId val="{00000002-4472-4283-BECC-0A415DEB9BF5}"/>
            </c:ext>
          </c:extLst>
        </c:ser>
        <c:ser>
          <c:idx val="3"/>
          <c:order val="3"/>
          <c:tx>
            <c:strRef>
              <c:f>Tabelle1!$E$1</c:f>
              <c:strCache>
                <c:ptCount val="1"/>
                <c:pt idx="0">
                  <c:v>nein</c:v>
                </c:pt>
              </c:strCache>
            </c:strRef>
          </c:tx>
          <c:spPr>
            <a:solidFill>
              <a:schemeClr val="bg1">
                <a:lumMod val="75000"/>
              </a:schemeClr>
            </a:solidFill>
            <a:ln>
              <a:noFill/>
            </a:ln>
            <a:effectLst/>
          </c:spPr>
          <c:invertIfNegative val="0"/>
          <c:dLbls>
            <c:dLbl>
              <c:idx val="0"/>
              <c:layout>
                <c:manualLayout>
                  <c:x val="0"/>
                  <c:y val="-9.09128653873962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472-4283-BECC-0A415DEB9BF5}"/>
                </c:ext>
              </c:extLst>
            </c:dLbl>
            <c:dLbl>
              <c:idx val="1"/>
              <c:layout>
                <c:manualLayout>
                  <c:x val="0"/>
                  <c:y val="-7.87911500024100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472-4283-BECC-0A415DEB9BF5}"/>
                </c:ext>
              </c:extLst>
            </c:dLbl>
            <c:dLbl>
              <c:idx val="2"/>
              <c:layout>
                <c:manualLayout>
                  <c:x val="0"/>
                  <c:y val="-9.69737230798892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472-4283-BECC-0A415DEB9BF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Tabelle1!$A$2:$A$5</c:f>
              <c:strCache>
                <c:ptCount val="4"/>
                <c:pt idx="0">
                  <c:v>più di 66 anni</c:v>
                </c:pt>
                <c:pt idx="1">
                  <c:v>46-65 anni</c:v>
                </c:pt>
                <c:pt idx="2">
                  <c:v>26-45 anni</c:v>
                </c:pt>
                <c:pt idx="3">
                  <c:v>14-25 anni</c:v>
                </c:pt>
              </c:strCache>
            </c:strRef>
          </c:cat>
          <c:val>
            <c:numRef>
              <c:f>Tabelle1!$E$2:$E$5</c:f>
              <c:numCache>
                <c:formatCode>0%</c:formatCode>
                <c:ptCount val="4"/>
                <c:pt idx="0">
                  <c:v>0</c:v>
                </c:pt>
                <c:pt idx="1">
                  <c:v>0</c:v>
                </c:pt>
                <c:pt idx="2">
                  <c:v>0</c:v>
                </c:pt>
                <c:pt idx="3">
                  <c:v>7.0000000000000007E-2</c:v>
                </c:pt>
              </c:numCache>
            </c:numRef>
          </c:val>
          <c:extLst>
            <c:ext xmlns:c16="http://schemas.microsoft.com/office/drawing/2014/chart" uri="{C3380CC4-5D6E-409C-BE32-E72D297353CC}">
              <c16:uniqueId val="{00000006-4472-4283-BECC-0A415DEB9BF5}"/>
            </c:ext>
          </c:extLst>
        </c:ser>
        <c:dLbls>
          <c:showLegendKey val="0"/>
          <c:showVal val="0"/>
          <c:showCatName val="0"/>
          <c:showSerName val="0"/>
          <c:showPercent val="0"/>
          <c:showBubbleSize val="0"/>
        </c:dLbls>
        <c:gapWidth val="182"/>
        <c:overlap val="100"/>
        <c:axId val="1331946559"/>
        <c:axId val="1331948959"/>
      </c:barChart>
      <c:catAx>
        <c:axId val="1331946559"/>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1331948959"/>
        <c:crosses val="autoZero"/>
        <c:auto val="1"/>
        <c:lblAlgn val="ctr"/>
        <c:lblOffset val="100"/>
        <c:noMultiLvlLbl val="0"/>
      </c:catAx>
      <c:valAx>
        <c:axId val="1331948959"/>
        <c:scaling>
          <c:orientation val="minMax"/>
          <c:max val="1"/>
          <c:min val="0"/>
        </c:scaling>
        <c:delete val="1"/>
        <c:axPos val="b"/>
        <c:numFmt formatCode="0%" sourceLinked="1"/>
        <c:majorTickMark val="out"/>
        <c:minorTickMark val="none"/>
        <c:tickLblPos val="nextTo"/>
        <c:crossAx val="133194655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663143388602717"/>
          <c:y val="0.11334474082836588"/>
          <c:w val="0.70698175702527544"/>
          <c:h val="0.77331051834326825"/>
        </c:manualLayout>
      </c:layout>
      <c:barChart>
        <c:barDir val="bar"/>
        <c:grouping val="stacked"/>
        <c:varyColors val="0"/>
        <c:ser>
          <c:idx val="0"/>
          <c:order val="0"/>
          <c:tx>
            <c:strRef>
              <c:f>Tabelle1!$B$1</c:f>
              <c:strCache>
                <c:ptCount val="1"/>
                <c:pt idx="0">
                  <c:v>sicher</c:v>
                </c:pt>
              </c:strCache>
            </c:strRef>
          </c:tx>
          <c:spPr>
            <a:solidFill>
              <a:schemeClr val="bg2">
                <a:lumMod val="2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lumMod val="9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Tabelle1!$A$2:$A$3</c:f>
              <c:strCache>
                <c:ptCount val="2"/>
                <c:pt idx="0">
                  <c:v>maschile</c:v>
                </c:pt>
                <c:pt idx="1">
                  <c:v>femminile</c:v>
                </c:pt>
              </c:strCache>
            </c:strRef>
          </c:cat>
          <c:val>
            <c:numRef>
              <c:f>Tabelle1!$B$2:$B$3</c:f>
              <c:numCache>
                <c:formatCode>0%</c:formatCode>
                <c:ptCount val="2"/>
                <c:pt idx="0">
                  <c:v>0.6</c:v>
                </c:pt>
                <c:pt idx="1">
                  <c:v>0.5</c:v>
                </c:pt>
              </c:numCache>
            </c:numRef>
          </c:val>
          <c:extLst>
            <c:ext xmlns:c16="http://schemas.microsoft.com/office/drawing/2014/chart" uri="{C3380CC4-5D6E-409C-BE32-E72D297353CC}">
              <c16:uniqueId val="{00000000-D7E9-47EB-BD8B-0D0C51D5C60D}"/>
            </c:ext>
          </c:extLst>
        </c:ser>
        <c:ser>
          <c:idx val="1"/>
          <c:order val="1"/>
          <c:tx>
            <c:strRef>
              <c:f>Tabelle1!$C$1</c:f>
              <c:strCache>
                <c:ptCount val="1"/>
                <c:pt idx="0">
                  <c:v>eher schon</c:v>
                </c:pt>
              </c:strCache>
            </c:strRef>
          </c:tx>
          <c:spPr>
            <a:solidFill>
              <a:schemeClr val="bg2">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Tabelle1!$A$2:$A$3</c:f>
              <c:strCache>
                <c:ptCount val="2"/>
                <c:pt idx="0">
                  <c:v>maschile</c:v>
                </c:pt>
                <c:pt idx="1">
                  <c:v>femminile</c:v>
                </c:pt>
              </c:strCache>
            </c:strRef>
          </c:cat>
          <c:val>
            <c:numRef>
              <c:f>Tabelle1!$C$2:$C$3</c:f>
              <c:numCache>
                <c:formatCode>0%</c:formatCode>
                <c:ptCount val="2"/>
                <c:pt idx="0">
                  <c:v>0.35</c:v>
                </c:pt>
                <c:pt idx="1">
                  <c:v>0.42</c:v>
                </c:pt>
              </c:numCache>
            </c:numRef>
          </c:val>
          <c:extLst>
            <c:ext xmlns:c16="http://schemas.microsoft.com/office/drawing/2014/chart" uri="{C3380CC4-5D6E-409C-BE32-E72D297353CC}">
              <c16:uniqueId val="{00000001-D7E9-47EB-BD8B-0D0C51D5C60D}"/>
            </c:ext>
          </c:extLst>
        </c:ser>
        <c:ser>
          <c:idx val="2"/>
          <c:order val="2"/>
          <c:tx>
            <c:strRef>
              <c:f>Tabelle1!$D$1</c:f>
              <c:strCache>
                <c:ptCount val="1"/>
                <c:pt idx="0">
                  <c:v>eher nicht</c:v>
                </c:pt>
              </c:strCache>
            </c:strRef>
          </c:tx>
          <c:spPr>
            <a:solidFill>
              <a:schemeClr val="bg2">
                <a:lumMod val="9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Tabelle1!$A$2:$A$3</c:f>
              <c:strCache>
                <c:ptCount val="2"/>
                <c:pt idx="0">
                  <c:v>maschile</c:v>
                </c:pt>
                <c:pt idx="1">
                  <c:v>femminile</c:v>
                </c:pt>
              </c:strCache>
            </c:strRef>
          </c:cat>
          <c:val>
            <c:numRef>
              <c:f>Tabelle1!$D$2:$D$3</c:f>
              <c:numCache>
                <c:formatCode>0%</c:formatCode>
                <c:ptCount val="2"/>
                <c:pt idx="0">
                  <c:v>0.05</c:v>
                </c:pt>
                <c:pt idx="1">
                  <c:v>0.06</c:v>
                </c:pt>
              </c:numCache>
            </c:numRef>
          </c:val>
          <c:extLst>
            <c:ext xmlns:c16="http://schemas.microsoft.com/office/drawing/2014/chart" uri="{C3380CC4-5D6E-409C-BE32-E72D297353CC}">
              <c16:uniqueId val="{00000002-D7E9-47EB-BD8B-0D0C51D5C60D}"/>
            </c:ext>
          </c:extLst>
        </c:ser>
        <c:ser>
          <c:idx val="3"/>
          <c:order val="3"/>
          <c:tx>
            <c:strRef>
              <c:f>Tabelle1!$E$1</c:f>
              <c:strCache>
                <c:ptCount val="1"/>
                <c:pt idx="0">
                  <c:v>nein</c:v>
                </c:pt>
              </c:strCache>
            </c:strRef>
          </c:tx>
          <c:spPr>
            <a:solidFill>
              <a:schemeClr val="bg1">
                <a:lumMod val="75000"/>
              </a:schemeClr>
            </a:solidFill>
            <a:ln>
              <a:noFill/>
            </a:ln>
            <a:effectLst/>
          </c:spPr>
          <c:invertIfNegative val="0"/>
          <c:dLbls>
            <c:dLbl>
              <c:idx val="0"/>
              <c:layout>
                <c:manualLayout>
                  <c:x val="0"/>
                  <c:y val="-0.1442569428724656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7E9-47EB-BD8B-0D0C51D5C60D}"/>
                </c:ext>
              </c:extLst>
            </c:dLbl>
            <c:dLbl>
              <c:idx val="1"/>
              <c:layout>
                <c:manualLayout>
                  <c:x val="0"/>
                  <c:y val="-0.1545610102204989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7E9-47EB-BD8B-0D0C51D5C60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Tabelle1!$A$2:$A$3</c:f>
              <c:strCache>
                <c:ptCount val="2"/>
                <c:pt idx="0">
                  <c:v>maschile</c:v>
                </c:pt>
                <c:pt idx="1">
                  <c:v>femminile</c:v>
                </c:pt>
              </c:strCache>
            </c:strRef>
          </c:cat>
          <c:val>
            <c:numRef>
              <c:f>Tabelle1!$E$2:$E$3</c:f>
              <c:numCache>
                <c:formatCode>0%</c:formatCode>
                <c:ptCount val="2"/>
                <c:pt idx="0">
                  <c:v>0</c:v>
                </c:pt>
                <c:pt idx="1">
                  <c:v>0.02</c:v>
                </c:pt>
              </c:numCache>
            </c:numRef>
          </c:val>
          <c:extLst>
            <c:ext xmlns:c16="http://schemas.microsoft.com/office/drawing/2014/chart" uri="{C3380CC4-5D6E-409C-BE32-E72D297353CC}">
              <c16:uniqueId val="{00000005-D7E9-47EB-BD8B-0D0C51D5C60D}"/>
            </c:ext>
          </c:extLst>
        </c:ser>
        <c:dLbls>
          <c:showLegendKey val="0"/>
          <c:showVal val="0"/>
          <c:showCatName val="0"/>
          <c:showSerName val="0"/>
          <c:showPercent val="0"/>
          <c:showBubbleSize val="0"/>
        </c:dLbls>
        <c:gapWidth val="182"/>
        <c:overlap val="100"/>
        <c:axId val="1331946559"/>
        <c:axId val="1331948959"/>
      </c:barChart>
      <c:catAx>
        <c:axId val="1331946559"/>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1331948959"/>
        <c:crosses val="autoZero"/>
        <c:auto val="1"/>
        <c:lblAlgn val="ctr"/>
        <c:lblOffset val="100"/>
        <c:noMultiLvlLbl val="0"/>
      </c:catAx>
      <c:valAx>
        <c:axId val="1331948959"/>
        <c:scaling>
          <c:orientation val="minMax"/>
          <c:max val="1"/>
        </c:scaling>
        <c:delete val="1"/>
        <c:axPos val="b"/>
        <c:numFmt formatCode="0%" sourceLinked="1"/>
        <c:majorTickMark val="out"/>
        <c:minorTickMark val="none"/>
        <c:tickLblPos val="nextTo"/>
        <c:crossAx val="133194655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031640050190588"/>
          <c:y val="9.3687146615342359E-2"/>
          <c:w val="0.47675446914650604"/>
          <c:h val="0.86380338551441271"/>
        </c:manualLayout>
      </c:layout>
      <c:barChart>
        <c:barDir val="bar"/>
        <c:grouping val="clustered"/>
        <c:varyColors val="0"/>
        <c:ser>
          <c:idx val="0"/>
          <c:order val="0"/>
          <c:tx>
            <c:strRef>
              <c:f>Tabelle1!$B$1</c:f>
              <c:strCache>
                <c:ptCount val="1"/>
                <c:pt idx="0">
                  <c:v>Datenreihe 1</c:v>
                </c:pt>
              </c:strCache>
            </c:strRef>
          </c:tx>
          <c:spPr>
            <a:solidFill>
              <a:schemeClr val="bg1">
                <a:lumMod val="95000"/>
              </a:schemeClr>
            </a:solidFill>
            <a:ln>
              <a:noFill/>
            </a:ln>
            <a:effectLst/>
          </c:spPr>
          <c:invertIfNegative val="0"/>
          <c:dPt>
            <c:idx val="0"/>
            <c:invertIfNegative val="0"/>
            <c:bubble3D val="0"/>
            <c:spPr>
              <a:solidFill>
                <a:schemeClr val="bg1">
                  <a:lumMod val="75000"/>
                </a:schemeClr>
              </a:solidFill>
              <a:ln>
                <a:noFill/>
              </a:ln>
              <a:effectLst/>
            </c:spPr>
            <c:extLst>
              <c:ext xmlns:c16="http://schemas.microsoft.com/office/drawing/2014/chart" uri="{C3380CC4-5D6E-409C-BE32-E72D297353CC}">
                <c16:uniqueId val="{00000001-A225-47A7-BEC2-DB47E1BDA7FD}"/>
              </c:ext>
            </c:extLst>
          </c:dPt>
          <c:dPt>
            <c:idx val="1"/>
            <c:invertIfNegative val="0"/>
            <c:bubble3D val="0"/>
            <c:spPr>
              <a:solidFill>
                <a:schemeClr val="bg2">
                  <a:lumMod val="90000"/>
                </a:schemeClr>
              </a:solidFill>
              <a:ln>
                <a:noFill/>
              </a:ln>
              <a:effectLst/>
            </c:spPr>
            <c:extLst>
              <c:ext xmlns:c16="http://schemas.microsoft.com/office/drawing/2014/chart" uri="{C3380CC4-5D6E-409C-BE32-E72D297353CC}">
                <c16:uniqueId val="{00000003-A225-47A7-BEC2-DB47E1BDA7FD}"/>
              </c:ext>
            </c:extLst>
          </c:dPt>
          <c:dPt>
            <c:idx val="2"/>
            <c:invertIfNegative val="0"/>
            <c:bubble3D val="0"/>
            <c:spPr>
              <a:solidFill>
                <a:schemeClr val="bg2">
                  <a:lumMod val="50000"/>
                </a:schemeClr>
              </a:solidFill>
              <a:ln>
                <a:noFill/>
              </a:ln>
              <a:effectLst/>
            </c:spPr>
            <c:extLst>
              <c:ext xmlns:c16="http://schemas.microsoft.com/office/drawing/2014/chart" uri="{C3380CC4-5D6E-409C-BE32-E72D297353CC}">
                <c16:uniqueId val="{00000005-A225-47A7-BEC2-DB47E1BDA7FD}"/>
              </c:ext>
            </c:extLst>
          </c:dPt>
          <c:dPt>
            <c:idx val="3"/>
            <c:invertIfNegative val="0"/>
            <c:bubble3D val="0"/>
            <c:explosion val="1"/>
            <c:spPr>
              <a:solidFill>
                <a:schemeClr val="bg2">
                  <a:lumMod val="25000"/>
                </a:schemeClr>
              </a:solidFill>
              <a:ln>
                <a:noFill/>
              </a:ln>
              <a:effectLst/>
            </c:spPr>
            <c:extLst>
              <c:ext xmlns:c16="http://schemas.microsoft.com/office/drawing/2014/chart" uri="{C3380CC4-5D6E-409C-BE32-E72D297353CC}">
                <c16:uniqueId val="{00000007-A225-47A7-BEC2-DB47E1BDA7FD}"/>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Tabelle1!$A$2:$A$5</c:f>
              <c:strCache>
                <c:ptCount val="4"/>
                <c:pt idx="0">
                  <c:v>no</c:v>
                </c:pt>
                <c:pt idx="1">
                  <c:v>più no che sì</c:v>
                </c:pt>
                <c:pt idx="2">
                  <c:v>più sì che no</c:v>
                </c:pt>
                <c:pt idx="3">
                  <c:v>sicuramente sì</c:v>
                </c:pt>
              </c:strCache>
            </c:strRef>
          </c:cat>
          <c:val>
            <c:numRef>
              <c:f>Tabelle1!$B$2:$B$5</c:f>
              <c:numCache>
                <c:formatCode>0%</c:formatCode>
                <c:ptCount val="4"/>
                <c:pt idx="0">
                  <c:v>0.01</c:v>
                </c:pt>
                <c:pt idx="1">
                  <c:v>0.05</c:v>
                </c:pt>
                <c:pt idx="2">
                  <c:v>0.4</c:v>
                </c:pt>
                <c:pt idx="3">
                  <c:v>0.55000000000000004</c:v>
                </c:pt>
              </c:numCache>
            </c:numRef>
          </c:val>
          <c:extLst>
            <c:ext xmlns:c16="http://schemas.microsoft.com/office/drawing/2014/chart" uri="{C3380CC4-5D6E-409C-BE32-E72D297353CC}">
              <c16:uniqueId val="{00000008-A225-47A7-BEC2-DB47E1BDA7FD}"/>
            </c:ext>
          </c:extLst>
        </c:ser>
        <c:dLbls>
          <c:showLegendKey val="0"/>
          <c:showVal val="0"/>
          <c:showCatName val="0"/>
          <c:showSerName val="0"/>
          <c:showPercent val="0"/>
          <c:showBubbleSize val="0"/>
        </c:dLbls>
        <c:gapWidth val="100"/>
        <c:axId val="2029957007"/>
        <c:axId val="2029951727"/>
      </c:barChart>
      <c:valAx>
        <c:axId val="2029951727"/>
        <c:scaling>
          <c:orientation val="minMax"/>
          <c:max val="0.8"/>
          <c:min val="0"/>
        </c:scaling>
        <c:delete val="1"/>
        <c:axPos val="b"/>
        <c:numFmt formatCode="0%" sourceLinked="1"/>
        <c:majorTickMark val="out"/>
        <c:minorTickMark val="none"/>
        <c:tickLblPos val="nextTo"/>
        <c:crossAx val="2029957007"/>
        <c:crosses val="autoZero"/>
        <c:crossBetween val="between"/>
      </c:valAx>
      <c:catAx>
        <c:axId val="2029957007"/>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2029951727"/>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0.0367</cdr:x>
      <cdr:y>0.16853</cdr:y>
    </cdr:from>
    <cdr:to>
      <cdr:x>0.35165</cdr:x>
      <cdr:y>0.28232</cdr:y>
    </cdr:to>
    <cdr:sp macro="" textlink="">
      <cdr:nvSpPr>
        <cdr:cNvPr id="4" name="Textfeld 1">
          <a:extLst xmlns:a="http://schemas.openxmlformats.org/drawingml/2006/main">
            <a:ext uri="{FF2B5EF4-FFF2-40B4-BE49-F238E27FC236}">
              <a16:creationId xmlns:a16="http://schemas.microsoft.com/office/drawing/2014/main" id="{AF7E6F3C-767B-EBE2-CBE3-FD2AC0D1BD85}"/>
            </a:ext>
          </a:extLst>
        </cdr:cNvPr>
        <cdr:cNvSpPr txBox="1"/>
      </cdr:nvSpPr>
      <cdr:spPr>
        <a:xfrm xmlns:a="http://schemas.openxmlformats.org/drawingml/2006/main">
          <a:off x="229944" y="788878"/>
          <a:ext cx="1973036" cy="532656"/>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it-IT" sz="1600" dirty="0"/>
            <a:t>   Urbanizzazione</a:t>
          </a:r>
        </a:p>
        <a:p xmlns:a="http://schemas.openxmlformats.org/drawingml/2006/main">
          <a:pPr algn="l"/>
          <a:endParaRPr lang="LID4096" sz="1600" dirty="0">
            <a:latin typeface="+mj-lt"/>
          </a:endParaRPr>
        </a:p>
      </cdr:txBody>
    </cdr:sp>
  </cdr:relSizeAnchor>
  <cdr:relSizeAnchor xmlns:cdr="http://schemas.openxmlformats.org/drawingml/2006/chartDrawing">
    <cdr:from>
      <cdr:x>0.08732</cdr:x>
      <cdr:y>0.36022</cdr:y>
    </cdr:from>
    <cdr:to>
      <cdr:x>0.26767</cdr:x>
      <cdr:y>0.47401</cdr:y>
    </cdr:to>
    <cdr:sp macro="" textlink="">
      <cdr:nvSpPr>
        <cdr:cNvPr id="5" name="Textfeld 1">
          <a:extLst xmlns:a="http://schemas.openxmlformats.org/drawingml/2006/main">
            <a:ext uri="{FF2B5EF4-FFF2-40B4-BE49-F238E27FC236}">
              <a16:creationId xmlns:a16="http://schemas.microsoft.com/office/drawing/2014/main" id="{32F92AB6-9353-D297-A560-AF0070EEFAE1}"/>
            </a:ext>
          </a:extLst>
        </cdr:cNvPr>
        <cdr:cNvSpPr txBox="1"/>
      </cdr:nvSpPr>
      <cdr:spPr>
        <a:xfrm xmlns:a="http://schemas.openxmlformats.org/drawingml/2006/main">
          <a:off x="547007" y="1686151"/>
          <a:ext cx="1129850" cy="532656"/>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it-IT" sz="1600" dirty="0"/>
            <a:t>  Salute</a:t>
          </a:r>
          <a:endParaRPr lang="LID4096" sz="1600" dirty="0">
            <a:latin typeface="+mj-lt"/>
          </a:endParaRPr>
        </a:p>
      </cdr:txBody>
    </cdr:sp>
  </cdr:relSizeAnchor>
  <cdr:relSizeAnchor xmlns:cdr="http://schemas.openxmlformats.org/drawingml/2006/chartDrawing">
    <cdr:from>
      <cdr:x>0.38995</cdr:x>
      <cdr:y>0.05474</cdr:y>
    </cdr:from>
    <cdr:to>
      <cdr:x>0.69903</cdr:x>
      <cdr:y>0.16853</cdr:y>
    </cdr:to>
    <cdr:sp macro="" textlink="">
      <cdr:nvSpPr>
        <cdr:cNvPr id="6" name="Textfeld 1">
          <a:extLst xmlns:a="http://schemas.openxmlformats.org/drawingml/2006/main">
            <a:ext uri="{FF2B5EF4-FFF2-40B4-BE49-F238E27FC236}">
              <a16:creationId xmlns:a16="http://schemas.microsoft.com/office/drawing/2014/main" id="{3F43F752-7C16-73D6-D7BF-9E0A49FC28C3}"/>
            </a:ext>
          </a:extLst>
        </cdr:cNvPr>
        <cdr:cNvSpPr txBox="1"/>
      </cdr:nvSpPr>
      <cdr:spPr>
        <a:xfrm xmlns:a="http://schemas.openxmlformats.org/drawingml/2006/main">
          <a:off x="2442936" y="256222"/>
          <a:ext cx="1936299" cy="532656"/>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it-IT" sz="1600" dirty="0"/>
            <a:t>Istruzione e cultura</a:t>
          </a:r>
          <a:endParaRPr lang="LID4096" sz="1600" dirty="0">
            <a:latin typeface="+mj-lt"/>
          </a:endParaRPr>
        </a:p>
      </cdr:txBody>
    </cdr:sp>
  </cdr:relSizeAnchor>
  <cdr:relSizeAnchor xmlns:cdr="http://schemas.openxmlformats.org/drawingml/2006/chartDrawing">
    <cdr:from>
      <cdr:x>0.00912</cdr:x>
      <cdr:y>0.53837</cdr:y>
    </cdr:from>
    <cdr:to>
      <cdr:x>0.2807</cdr:x>
      <cdr:y>0.72557</cdr:y>
    </cdr:to>
    <cdr:sp macro="" textlink="">
      <cdr:nvSpPr>
        <cdr:cNvPr id="7" name="Textfeld 1">
          <a:extLst xmlns:a="http://schemas.openxmlformats.org/drawingml/2006/main">
            <a:ext uri="{FF2B5EF4-FFF2-40B4-BE49-F238E27FC236}">
              <a16:creationId xmlns:a16="http://schemas.microsoft.com/office/drawing/2014/main" id="{3F43F752-7C16-73D6-D7BF-9E0A49FC28C3}"/>
            </a:ext>
          </a:extLst>
        </cdr:cNvPr>
        <cdr:cNvSpPr txBox="1"/>
      </cdr:nvSpPr>
      <cdr:spPr>
        <a:xfrm xmlns:a="http://schemas.openxmlformats.org/drawingml/2006/main">
          <a:off x="57150" y="2520086"/>
          <a:ext cx="1701351" cy="876276"/>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it-IT" sz="1400" dirty="0"/>
            <a:t>Immagine e amministrazione</a:t>
          </a:r>
          <a:endParaRPr lang="LID4096" sz="1400" dirty="0">
            <a:latin typeface="+mj-lt"/>
          </a:endParaRPr>
        </a:p>
      </cdr:txBody>
    </cdr:sp>
  </cdr:relSizeAnchor>
  <cdr:relSizeAnchor xmlns:cdr="http://schemas.openxmlformats.org/drawingml/2006/chartDrawing">
    <cdr:from>
      <cdr:x>0.73779</cdr:x>
      <cdr:y>0.34007</cdr:y>
    </cdr:from>
    <cdr:to>
      <cdr:x>0.98053</cdr:x>
      <cdr:y>0.45387</cdr:y>
    </cdr:to>
    <cdr:sp macro="" textlink="">
      <cdr:nvSpPr>
        <cdr:cNvPr id="8" name="Textfeld 1">
          <a:extLst xmlns:a="http://schemas.openxmlformats.org/drawingml/2006/main">
            <a:ext uri="{FF2B5EF4-FFF2-40B4-BE49-F238E27FC236}">
              <a16:creationId xmlns:a16="http://schemas.microsoft.com/office/drawing/2014/main" id="{FFF85D3D-BBE2-E6FF-327E-F88CA9E489C8}"/>
            </a:ext>
          </a:extLst>
        </cdr:cNvPr>
        <cdr:cNvSpPr txBox="1"/>
      </cdr:nvSpPr>
      <cdr:spPr>
        <a:xfrm xmlns:a="http://schemas.openxmlformats.org/drawingml/2006/main">
          <a:off x="4622009" y="1591860"/>
          <a:ext cx="1520711" cy="532656"/>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it-IT" sz="1600" dirty="0"/>
            <a:t>Società e associazioni</a:t>
          </a:r>
          <a:endParaRPr lang="LID4096" sz="1600" dirty="0">
            <a:latin typeface="+mj-lt"/>
          </a:endParaRPr>
        </a:p>
      </cdr:txBody>
    </cdr:sp>
  </cdr:relSizeAnchor>
  <cdr:relSizeAnchor xmlns:cdr="http://schemas.openxmlformats.org/drawingml/2006/chartDrawing">
    <cdr:from>
      <cdr:x>0.73813</cdr:x>
      <cdr:y>0.50996</cdr:y>
    </cdr:from>
    <cdr:to>
      <cdr:x>0.91334</cdr:x>
      <cdr:y>0.65792</cdr:y>
    </cdr:to>
    <cdr:sp macro="" textlink="">
      <cdr:nvSpPr>
        <cdr:cNvPr id="9" name="Textfeld 1">
          <a:extLst xmlns:a="http://schemas.openxmlformats.org/drawingml/2006/main">
            <a:ext uri="{FF2B5EF4-FFF2-40B4-BE49-F238E27FC236}">
              <a16:creationId xmlns:a16="http://schemas.microsoft.com/office/drawing/2014/main" id="{FFF85D3D-BBE2-E6FF-327E-F88CA9E489C8}"/>
            </a:ext>
          </a:extLst>
        </cdr:cNvPr>
        <cdr:cNvSpPr txBox="1"/>
      </cdr:nvSpPr>
      <cdr:spPr>
        <a:xfrm xmlns:a="http://schemas.openxmlformats.org/drawingml/2006/main">
          <a:off x="4624163" y="2387101"/>
          <a:ext cx="1097643" cy="692584"/>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it-IT" sz="1600" dirty="0"/>
            <a:t>  Mobilità</a:t>
          </a:r>
          <a:endParaRPr lang="LID4096" sz="1600" dirty="0">
            <a:latin typeface="+mj-lt"/>
          </a:endParaRPr>
        </a:p>
      </cdr:txBody>
    </cdr:sp>
  </cdr:relSizeAnchor>
  <cdr:relSizeAnchor xmlns:cdr="http://schemas.openxmlformats.org/drawingml/2006/chartDrawing">
    <cdr:from>
      <cdr:x>0.641</cdr:x>
      <cdr:y>0.71331</cdr:y>
    </cdr:from>
    <cdr:to>
      <cdr:x>0.91537</cdr:x>
      <cdr:y>0.8271</cdr:y>
    </cdr:to>
    <cdr:sp macro="" textlink="">
      <cdr:nvSpPr>
        <cdr:cNvPr id="10" name="Textfeld 1">
          <a:extLst xmlns:a="http://schemas.openxmlformats.org/drawingml/2006/main">
            <a:ext uri="{FF2B5EF4-FFF2-40B4-BE49-F238E27FC236}">
              <a16:creationId xmlns:a16="http://schemas.microsoft.com/office/drawing/2014/main" id="{FFF85D3D-BBE2-E6FF-327E-F88CA9E489C8}"/>
            </a:ext>
          </a:extLst>
        </cdr:cNvPr>
        <cdr:cNvSpPr txBox="1"/>
      </cdr:nvSpPr>
      <cdr:spPr>
        <a:xfrm xmlns:a="http://schemas.openxmlformats.org/drawingml/2006/main">
          <a:off x="4015695" y="3338966"/>
          <a:ext cx="1718811" cy="532656"/>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it-IT" sz="1600" dirty="0"/>
            <a:t>tempo libero e sport</a:t>
          </a:r>
          <a:endParaRPr lang="LID4096" sz="1600" dirty="0">
            <a:latin typeface="+mj-lt"/>
          </a:endParaRPr>
        </a:p>
      </cdr:txBody>
    </cdr:sp>
  </cdr:relSizeAnchor>
  <cdr:relSizeAnchor xmlns:cdr="http://schemas.openxmlformats.org/drawingml/2006/chartDrawing">
    <cdr:from>
      <cdr:x>0.39365</cdr:x>
      <cdr:y>0.83396</cdr:y>
    </cdr:from>
    <cdr:to>
      <cdr:x>0.68209</cdr:x>
      <cdr:y>0.94775</cdr:y>
    </cdr:to>
    <cdr:sp macro="" textlink="">
      <cdr:nvSpPr>
        <cdr:cNvPr id="11" name="Textfeld 1">
          <a:extLst xmlns:a="http://schemas.openxmlformats.org/drawingml/2006/main">
            <a:ext uri="{FF2B5EF4-FFF2-40B4-BE49-F238E27FC236}">
              <a16:creationId xmlns:a16="http://schemas.microsoft.com/office/drawing/2014/main" id="{FFF85D3D-BBE2-E6FF-327E-F88CA9E489C8}"/>
            </a:ext>
          </a:extLst>
        </cdr:cNvPr>
        <cdr:cNvSpPr txBox="1"/>
      </cdr:nvSpPr>
      <cdr:spPr>
        <a:xfrm xmlns:a="http://schemas.openxmlformats.org/drawingml/2006/main">
          <a:off x="2466070" y="3903716"/>
          <a:ext cx="1807029" cy="532656"/>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it-IT" sz="1600" dirty="0"/>
            <a:t> famiglia e affari sociali</a:t>
          </a:r>
          <a:endParaRPr lang="LID4096" sz="1600" dirty="0">
            <a:latin typeface="+mj-lt"/>
          </a:endParaRPr>
        </a:p>
      </cdr:txBody>
    </cdr:sp>
  </cdr:relSizeAnchor>
  <cdr:relSizeAnchor xmlns:cdr="http://schemas.openxmlformats.org/drawingml/2006/chartDrawing">
    <cdr:from>
      <cdr:x>0.06943</cdr:x>
      <cdr:y>0.70179</cdr:y>
    </cdr:from>
    <cdr:to>
      <cdr:x>0.35788</cdr:x>
      <cdr:y>0.81558</cdr:y>
    </cdr:to>
    <cdr:sp macro="" textlink="">
      <cdr:nvSpPr>
        <cdr:cNvPr id="12" name="Textfeld 1">
          <a:extLst xmlns:a="http://schemas.openxmlformats.org/drawingml/2006/main">
            <a:ext uri="{FF2B5EF4-FFF2-40B4-BE49-F238E27FC236}">
              <a16:creationId xmlns:a16="http://schemas.microsoft.com/office/drawing/2014/main" id="{93D9EF48-FEEB-86E6-AA66-77B09ACF78BC}"/>
            </a:ext>
          </a:extLst>
        </cdr:cNvPr>
        <cdr:cNvSpPr txBox="1"/>
      </cdr:nvSpPr>
      <cdr:spPr>
        <a:xfrm xmlns:a="http://schemas.openxmlformats.org/drawingml/2006/main">
          <a:off x="434978" y="3285044"/>
          <a:ext cx="1807029" cy="532656"/>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de-DE" sz="1600" dirty="0">
              <a:latin typeface="+mj-lt"/>
            </a:rPr>
            <a:t>Lavoro </a:t>
          </a:r>
          <a:r>
            <a:rPr lang="de-DE" sz="1600" dirty="0" err="1">
              <a:latin typeface="+mj-lt"/>
            </a:rPr>
            <a:t>ed</a:t>
          </a:r>
          <a:r>
            <a:rPr lang="de-DE" sz="1600" dirty="0">
              <a:latin typeface="+mj-lt"/>
            </a:rPr>
            <a:t> </a:t>
          </a:r>
          <a:r>
            <a:rPr lang="de-DE" sz="1600" dirty="0" err="1">
              <a:latin typeface="+mj-lt"/>
            </a:rPr>
            <a:t>economia</a:t>
          </a:r>
          <a:endParaRPr lang="LID4096" sz="1600" dirty="0">
            <a:latin typeface="+mj-lt"/>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0.38765</cdr:x>
      <cdr:y>0.06105</cdr:y>
    </cdr:from>
    <cdr:to>
      <cdr:x>0.63657</cdr:x>
      <cdr:y>0.1543</cdr:y>
    </cdr:to>
    <cdr:sp macro="" textlink="">
      <cdr:nvSpPr>
        <cdr:cNvPr id="2" name="Textfeld 1">
          <a:extLst xmlns:a="http://schemas.openxmlformats.org/drawingml/2006/main">
            <a:ext uri="{FF2B5EF4-FFF2-40B4-BE49-F238E27FC236}">
              <a16:creationId xmlns:a16="http://schemas.microsoft.com/office/drawing/2014/main" id="{156FF88B-88DB-8AD1-7844-95BA32B19571}"/>
            </a:ext>
          </a:extLst>
        </cdr:cNvPr>
        <cdr:cNvSpPr txBox="1"/>
      </cdr:nvSpPr>
      <cdr:spPr>
        <a:xfrm xmlns:a="http://schemas.openxmlformats.org/drawingml/2006/main">
          <a:off x="2428530" y="285758"/>
          <a:ext cx="1559379" cy="436497"/>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0">
          <a:noAutofit/>
        </a:bodyPr>
        <a:lstStyle xmlns:a="http://schemas.openxmlformats.org/drawingml/2006/main">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r>
            <a:rPr lang="it-IT" sz="1400" dirty="0">
              <a:solidFill>
                <a:schemeClr val="bg1">
                  <a:lumMod val="50000"/>
                </a:schemeClr>
              </a:solidFill>
              <a:latin typeface="+mj-lt"/>
            </a:rPr>
            <a:t>Istruzione e cultura </a:t>
          </a:r>
        </a:p>
      </cdr:txBody>
    </cdr:sp>
  </cdr:relSizeAnchor>
  <cdr:relSizeAnchor xmlns:cdr="http://schemas.openxmlformats.org/drawingml/2006/chartDrawing">
    <cdr:from>
      <cdr:x>0.59948</cdr:x>
      <cdr:y>0.18131</cdr:y>
    </cdr:from>
    <cdr:to>
      <cdr:x>0.84839</cdr:x>
      <cdr:y>0.24944</cdr:y>
    </cdr:to>
    <cdr:sp macro="" textlink="">
      <cdr:nvSpPr>
        <cdr:cNvPr id="3" name="Textfeld 1">
          <a:extLst xmlns:a="http://schemas.openxmlformats.org/drawingml/2006/main">
            <a:ext uri="{FF2B5EF4-FFF2-40B4-BE49-F238E27FC236}">
              <a16:creationId xmlns:a16="http://schemas.microsoft.com/office/drawing/2014/main" id="{156FF88B-88DB-8AD1-7844-95BA32B19571}"/>
            </a:ext>
          </a:extLst>
        </cdr:cNvPr>
        <cdr:cNvSpPr txBox="1"/>
      </cdr:nvSpPr>
      <cdr:spPr>
        <a:xfrm xmlns:a="http://schemas.openxmlformats.org/drawingml/2006/main">
          <a:off x="3755551" y="848712"/>
          <a:ext cx="1559379" cy="318901"/>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0">
          <a:noAutofit/>
        </a:bodyPr>
        <a:lstStyle xmlns:a="http://schemas.openxmlformats.org/drawingml/2006/main">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r>
            <a:rPr lang="it-IT" sz="1400" dirty="0" err="1">
              <a:solidFill>
                <a:schemeClr val="bg1">
                  <a:lumMod val="50000"/>
                </a:schemeClr>
              </a:solidFill>
              <a:latin typeface="+mj-lt"/>
            </a:rPr>
            <a:t>neoecologia</a:t>
          </a:r>
          <a:endParaRPr lang="it-IT" sz="1400" dirty="0">
            <a:solidFill>
              <a:schemeClr val="bg1">
                <a:lumMod val="50000"/>
              </a:schemeClr>
            </a:solidFill>
            <a:latin typeface="+mj-lt"/>
          </a:endParaRPr>
        </a:p>
      </cdr:txBody>
    </cdr:sp>
  </cdr:relSizeAnchor>
  <cdr:relSizeAnchor xmlns:cdr="http://schemas.openxmlformats.org/drawingml/2006/chartDrawing">
    <cdr:from>
      <cdr:x>0.7281</cdr:x>
      <cdr:y>0.3458</cdr:y>
    </cdr:from>
    <cdr:to>
      <cdr:x>0.97701</cdr:x>
      <cdr:y>0.43905</cdr:y>
    </cdr:to>
    <cdr:sp macro="" textlink="">
      <cdr:nvSpPr>
        <cdr:cNvPr id="4" name="Textfeld 1">
          <a:extLst xmlns:a="http://schemas.openxmlformats.org/drawingml/2006/main">
            <a:ext uri="{FF2B5EF4-FFF2-40B4-BE49-F238E27FC236}">
              <a16:creationId xmlns:a16="http://schemas.microsoft.com/office/drawing/2014/main" id="{156FF88B-88DB-8AD1-7844-95BA32B19571}"/>
            </a:ext>
          </a:extLst>
        </cdr:cNvPr>
        <cdr:cNvSpPr txBox="1"/>
      </cdr:nvSpPr>
      <cdr:spPr>
        <a:xfrm xmlns:a="http://schemas.openxmlformats.org/drawingml/2006/main">
          <a:off x="4561301" y="1618654"/>
          <a:ext cx="1559379" cy="436497"/>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0">
          <a:noAutofit/>
        </a:bodyPr>
        <a:lstStyle xmlns:a="http://schemas.openxmlformats.org/drawingml/2006/main">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r>
            <a:rPr lang="it-IT" sz="1400" dirty="0">
              <a:solidFill>
                <a:schemeClr val="bg1">
                  <a:lumMod val="50000"/>
                </a:schemeClr>
              </a:solidFill>
              <a:latin typeface="+mj-lt"/>
            </a:rPr>
            <a:t>Società e associazioni</a:t>
          </a:r>
        </a:p>
      </cdr:txBody>
    </cdr:sp>
  </cdr:relSizeAnchor>
  <cdr:relSizeAnchor xmlns:cdr="http://schemas.openxmlformats.org/drawingml/2006/chartDrawing">
    <cdr:from>
      <cdr:x>0.11014</cdr:x>
      <cdr:y>0.7153</cdr:y>
    </cdr:from>
    <cdr:to>
      <cdr:x>0.35905</cdr:x>
      <cdr:y>0.80855</cdr:y>
    </cdr:to>
    <cdr:sp macro="" textlink="">
      <cdr:nvSpPr>
        <cdr:cNvPr id="5" name="Textfeld 1">
          <a:extLst xmlns:a="http://schemas.openxmlformats.org/drawingml/2006/main">
            <a:ext uri="{FF2B5EF4-FFF2-40B4-BE49-F238E27FC236}">
              <a16:creationId xmlns:a16="http://schemas.microsoft.com/office/drawing/2014/main" id="{6E8FC562-899F-87E9-ECA3-9F8A8999369E}"/>
            </a:ext>
          </a:extLst>
        </cdr:cNvPr>
        <cdr:cNvSpPr txBox="1"/>
      </cdr:nvSpPr>
      <cdr:spPr>
        <a:xfrm xmlns:a="http://schemas.openxmlformats.org/drawingml/2006/main">
          <a:off x="689964" y="3348273"/>
          <a:ext cx="1559379" cy="436497"/>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0">
          <a:noAutofit/>
        </a:bodyPr>
        <a:lstStyle xmlns:a="http://schemas.openxmlformats.org/drawingml/2006/main">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r>
            <a:rPr lang="it-IT" sz="1400" dirty="0">
              <a:solidFill>
                <a:schemeClr val="bg1">
                  <a:lumMod val="50000"/>
                </a:schemeClr>
              </a:solidFill>
              <a:latin typeface="+mj-lt"/>
            </a:rPr>
            <a:t>Lavoro ed economia</a:t>
          </a:r>
        </a:p>
      </cdr:txBody>
    </cdr:sp>
  </cdr:relSizeAnchor>
  <cdr:relSizeAnchor xmlns:cdr="http://schemas.openxmlformats.org/drawingml/2006/chartDrawing">
    <cdr:from>
      <cdr:x>0.06949</cdr:x>
      <cdr:y>0.53862</cdr:y>
    </cdr:from>
    <cdr:to>
      <cdr:x>0.27956</cdr:x>
      <cdr:y>0.6889</cdr:y>
    </cdr:to>
    <cdr:sp macro="" textlink="">
      <cdr:nvSpPr>
        <cdr:cNvPr id="6" name="Textfeld 1">
          <a:extLst xmlns:a="http://schemas.openxmlformats.org/drawingml/2006/main">
            <a:ext uri="{FF2B5EF4-FFF2-40B4-BE49-F238E27FC236}">
              <a16:creationId xmlns:a16="http://schemas.microsoft.com/office/drawing/2014/main" id="{6E8FC562-899F-87E9-ECA3-9F8A8999369E}"/>
            </a:ext>
          </a:extLst>
        </cdr:cNvPr>
        <cdr:cNvSpPr txBox="1"/>
      </cdr:nvSpPr>
      <cdr:spPr>
        <a:xfrm xmlns:a="http://schemas.openxmlformats.org/drawingml/2006/main">
          <a:off x="435323" y="2521260"/>
          <a:ext cx="1316062" cy="703423"/>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0">
          <a:noAutofit/>
        </a:bodyPr>
        <a:lstStyle xmlns:a="http://schemas.openxmlformats.org/drawingml/2006/main">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r>
            <a:rPr lang="it-IT" sz="1400" dirty="0">
              <a:solidFill>
                <a:schemeClr val="bg1">
                  <a:lumMod val="50000"/>
                </a:schemeClr>
              </a:solidFill>
              <a:latin typeface="+mj-lt"/>
            </a:rPr>
            <a:t>Immagine e amministra-zione</a:t>
          </a:r>
        </a:p>
      </cdr:txBody>
    </cdr:sp>
  </cdr:relSizeAnchor>
  <cdr:relSizeAnchor xmlns:cdr="http://schemas.openxmlformats.org/drawingml/2006/chartDrawing">
    <cdr:from>
      <cdr:x>0.10431</cdr:x>
      <cdr:y>0.36262</cdr:y>
    </cdr:from>
    <cdr:to>
      <cdr:x>0.26613</cdr:x>
      <cdr:y>0.45587</cdr:y>
    </cdr:to>
    <cdr:sp macro="" textlink="">
      <cdr:nvSpPr>
        <cdr:cNvPr id="7" name="Textfeld 1">
          <a:extLst xmlns:a="http://schemas.openxmlformats.org/drawingml/2006/main">
            <a:ext uri="{FF2B5EF4-FFF2-40B4-BE49-F238E27FC236}">
              <a16:creationId xmlns:a16="http://schemas.microsoft.com/office/drawing/2014/main" id="{6E8FC562-899F-87E9-ECA3-9F8A8999369E}"/>
            </a:ext>
          </a:extLst>
        </cdr:cNvPr>
        <cdr:cNvSpPr txBox="1"/>
      </cdr:nvSpPr>
      <cdr:spPr>
        <a:xfrm xmlns:a="http://schemas.openxmlformats.org/drawingml/2006/main">
          <a:off x="653484" y="1697424"/>
          <a:ext cx="1013718" cy="436497"/>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0">
          <a:noAutofit/>
        </a:bodyPr>
        <a:lstStyle xmlns:a="http://schemas.openxmlformats.org/drawingml/2006/main">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r>
            <a:rPr lang="it-IT" sz="1400" dirty="0">
              <a:solidFill>
                <a:schemeClr val="bg1">
                  <a:lumMod val="50000"/>
                </a:schemeClr>
              </a:solidFill>
              <a:latin typeface="+mj-lt"/>
            </a:rPr>
            <a:t>salute</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EE766C94-146D-4F4A-9723-0D8F9AE8E23B}" type="datetimeFigureOut">
              <a:rPr lang="de-DE" smtClean="0"/>
              <a:t>30.01.2025</a:t>
            </a:fld>
            <a:endParaRPr lang="de-DE"/>
          </a:p>
        </p:txBody>
      </p:sp>
      <p:sp>
        <p:nvSpPr>
          <p:cNvPr id="4" name="Folienbildplatzhalt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BF053C2C-5AB3-4287-9EB7-C34D89CA36D4}" type="slidenum">
              <a:rPr lang="de-DE" smtClean="0"/>
              <a:t>‹Nr.›</a:t>
            </a:fld>
            <a:endParaRPr lang="de-DE"/>
          </a:p>
        </p:txBody>
      </p:sp>
    </p:spTree>
    <p:extLst>
      <p:ext uri="{BB962C8B-B14F-4D97-AF65-F5344CB8AC3E}">
        <p14:creationId xmlns:p14="http://schemas.microsoft.com/office/powerpoint/2010/main" val="9149090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IT"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053C2C-5AB3-4287-9EB7-C34D89CA36D4}"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33173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49 Projekte in Summe</a:t>
            </a:r>
            <a:endParaRPr lang="de-IT"/>
          </a:p>
        </p:txBody>
      </p:sp>
      <p:sp>
        <p:nvSpPr>
          <p:cNvPr id="4" name="Foliennummernplatzhalter 3"/>
          <p:cNvSpPr>
            <a:spLocks noGrp="1"/>
          </p:cNvSpPr>
          <p:nvPr>
            <p:ph type="sldNum" sz="quarter" idx="5"/>
          </p:nvPr>
        </p:nvSpPr>
        <p:spPr/>
        <p:txBody>
          <a:bodyPr/>
          <a:lstStyle/>
          <a:p>
            <a:fld id="{BF053C2C-5AB3-4287-9EB7-C34D89CA36D4}" type="slidenum">
              <a:rPr lang="de-DE" smtClean="0"/>
              <a:t>46</a:t>
            </a:fld>
            <a:endParaRPr lang="de-DE"/>
          </a:p>
        </p:txBody>
      </p:sp>
    </p:spTree>
    <p:extLst>
      <p:ext uri="{BB962C8B-B14F-4D97-AF65-F5344CB8AC3E}">
        <p14:creationId xmlns:p14="http://schemas.microsoft.com/office/powerpoint/2010/main" val="36058885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IT"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053C2C-5AB3-4287-9EB7-C34D89CA36D4}"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8131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IT"/>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053C2C-5AB3-4287-9EB7-C34D89CA36D4}"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17807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IT"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053C2C-5AB3-4287-9EB7-C34D89CA36D4}"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698236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r>
              <a:rPr lang="de-DE"/>
              <a:t>Hier sehen wir auf einen Blick die 12</a:t>
            </a:r>
            <a:r>
              <a:rPr lang="de-DE" baseline="0"/>
              <a:t> zentralen Megatrends unserer Zeit. Diese Darstellung des Zukunftsinstituts zeigt, wie vernetzt diese Megatrends sind.</a:t>
            </a:r>
          </a:p>
          <a:p>
            <a:endParaRPr lang="de-DE" baseline="0"/>
          </a:p>
          <a:p>
            <a:r>
              <a:rPr lang="de-DE" baseline="0"/>
              <a:t>Die einzelnen Stationen zeigen verschiedene Ausprägungen der einzelnen Megatrends. Insgesamt sehen wir hier neben den 12 Megatrends 122 Ausprägungen davon. Diese zu kennen ist für die Betriebe eine gute Voraussetzung, um sich auf zukünftige Herausforderungen einzustellen. Aus diesem Grund werden wir häufig zu Unternehmen gerufen, um zu diesen Themen Workshops durchzuführen.</a:t>
            </a:r>
          </a:p>
          <a:p>
            <a:endParaRPr lang="de-DE" baseline="0"/>
          </a:p>
          <a:p>
            <a:r>
              <a:rPr lang="de-DE" baseline="0"/>
              <a:t>Im heutigen Vortrag werde ich mich auf einige Beispiele beschränken und bin sicher, dass für den einen und anderen Betrieb interessante Denkanstöße enthalten sein werden.</a:t>
            </a:r>
          </a:p>
          <a:p>
            <a:endParaRPr lang="de-DE"/>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053C2C-5AB3-4287-9EB7-C34D89CA36D4}"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640367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IT" dirty="0"/>
          </a:p>
        </p:txBody>
      </p:sp>
      <p:sp>
        <p:nvSpPr>
          <p:cNvPr id="4" name="Foliennummernplatzhalter 3"/>
          <p:cNvSpPr>
            <a:spLocks noGrp="1"/>
          </p:cNvSpPr>
          <p:nvPr>
            <p:ph type="sldNum" sz="quarter" idx="5"/>
          </p:nvPr>
        </p:nvSpPr>
        <p:spPr/>
        <p:txBody>
          <a:bodyPr/>
          <a:lstStyle/>
          <a:p>
            <a:fld id="{BF053C2C-5AB3-4287-9EB7-C34D89CA36D4}" type="slidenum">
              <a:rPr lang="de-DE" smtClean="0"/>
              <a:t>15</a:t>
            </a:fld>
            <a:endParaRPr lang="de-DE"/>
          </a:p>
        </p:txBody>
      </p:sp>
    </p:spTree>
    <p:extLst>
      <p:ext uri="{BB962C8B-B14F-4D97-AF65-F5344CB8AC3E}">
        <p14:creationId xmlns:p14="http://schemas.microsoft.com/office/powerpoint/2010/main" val="23650800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IT"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053C2C-5AB3-4287-9EB7-C34D89CA36D4}"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264886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IT"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053C2C-5AB3-4287-9EB7-C34D89CA36D4}"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458574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IT"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053C2C-5AB3-4287-9EB7-C34D89CA36D4}"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733785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IT" dirty="0"/>
          </a:p>
        </p:txBody>
      </p:sp>
      <p:sp>
        <p:nvSpPr>
          <p:cNvPr id="4" name="Foliennummernplatzhalter 3"/>
          <p:cNvSpPr>
            <a:spLocks noGrp="1"/>
          </p:cNvSpPr>
          <p:nvPr>
            <p:ph type="sldNum" sz="quarter" idx="5"/>
          </p:nvPr>
        </p:nvSpPr>
        <p:spPr/>
        <p:txBody>
          <a:bodyPr/>
          <a:lstStyle/>
          <a:p>
            <a:pPr marL="0" lvl="0" indent="0" algn="r"/>
            <a:fld id="{B5C7363F-5F1B-4976-A02D-5FA18AE081C7}" type="slidenum">
              <a:rPr lang="de-DE" sz="1200" smtClean="0">
                <a:latin typeface="Calibri" pitchFamily="34" charset="0"/>
              </a:rPr>
              <a:t>43</a:t>
            </a:fld>
            <a:endParaRPr lang="de-DE" sz="1200">
              <a:latin typeface="Calibri" pitchFamily="34" charset="0"/>
            </a:endParaRPr>
          </a:p>
        </p:txBody>
      </p:sp>
    </p:spTree>
    <p:extLst>
      <p:ext uri="{BB962C8B-B14F-4D97-AF65-F5344CB8AC3E}">
        <p14:creationId xmlns:p14="http://schemas.microsoft.com/office/powerpoint/2010/main" val="25930326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IT"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053C2C-5AB3-4287-9EB7-C34D89CA36D4}"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946401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3.jpeg"/><Relationship Id="rId4" Type="http://schemas.openxmlformats.org/officeDocument/2006/relationships/image" Target="../media/image12.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pic>
        <p:nvPicPr>
          <p:cNvPr id="29" name="Grafik 28">
            <a:extLst>
              <a:ext uri="{FF2B5EF4-FFF2-40B4-BE49-F238E27FC236}">
                <a16:creationId xmlns:a16="http://schemas.microsoft.com/office/drawing/2014/main" id="{A9F08875-A365-49D2-A163-B85002B4659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99656" y="384553"/>
            <a:ext cx="1441704" cy="5324856"/>
          </a:xfrm>
          <a:prstGeom prst="rect">
            <a:avLst/>
          </a:prstGeom>
        </p:spPr>
      </p:pic>
      <p:pic>
        <p:nvPicPr>
          <p:cNvPr id="10" name="Grafik 9">
            <a:extLst>
              <a:ext uri="{FF2B5EF4-FFF2-40B4-BE49-F238E27FC236}">
                <a16:creationId xmlns:a16="http://schemas.microsoft.com/office/drawing/2014/main" id="{1FC03E98-CE49-4F47-B31D-53F8BA03E60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79726" y="6199601"/>
            <a:ext cx="557746" cy="520909"/>
          </a:xfrm>
          <a:prstGeom prst="rect">
            <a:avLst/>
          </a:prstGeom>
        </p:spPr>
      </p:pic>
      <p:pic>
        <p:nvPicPr>
          <p:cNvPr id="13" name="Grafik 12">
            <a:extLst>
              <a:ext uri="{FF2B5EF4-FFF2-40B4-BE49-F238E27FC236}">
                <a16:creationId xmlns:a16="http://schemas.microsoft.com/office/drawing/2014/main" id="{79BABC46-104B-4544-8C06-C6012FA5F4C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34798" y="6159978"/>
            <a:ext cx="557746" cy="557746"/>
          </a:xfrm>
          <a:prstGeom prst="rect">
            <a:avLst/>
          </a:prstGeom>
        </p:spPr>
      </p:pic>
      <p:pic>
        <p:nvPicPr>
          <p:cNvPr id="8" name="Grafik 7">
            <a:extLst>
              <a:ext uri="{FF2B5EF4-FFF2-40B4-BE49-F238E27FC236}">
                <a16:creationId xmlns:a16="http://schemas.microsoft.com/office/drawing/2014/main" id="{34EA32CA-84E4-4C57-98FC-B900D61B1B5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319018" y="5373217"/>
            <a:ext cx="1446041" cy="792088"/>
          </a:xfrm>
          <a:prstGeom prst="rect">
            <a:avLst/>
          </a:prstGeom>
        </p:spPr>
      </p:pic>
      <p:sp>
        <p:nvSpPr>
          <p:cNvPr id="2" name="Titel 1"/>
          <p:cNvSpPr>
            <a:spLocks noGrp="1"/>
          </p:cNvSpPr>
          <p:nvPr>
            <p:ph type="ctrTitle" hasCustomPrompt="1"/>
          </p:nvPr>
        </p:nvSpPr>
        <p:spPr>
          <a:xfrm>
            <a:off x="4226316" y="2780631"/>
            <a:ext cx="6982252" cy="532701"/>
          </a:xfrm>
          <a:prstGeom prst="rect">
            <a:avLst/>
          </a:prstGeom>
          <a:noFill/>
        </p:spPr>
        <p:txBody>
          <a:bodyPr lIns="108000">
            <a:noAutofit/>
          </a:bodyPr>
          <a:lstStyle>
            <a:lvl1pPr algn="l">
              <a:defRPr sz="2500">
                <a:solidFill>
                  <a:srgbClr val="87000D"/>
                </a:solidFill>
                <a:latin typeface="+mj-lt"/>
              </a:defRPr>
            </a:lvl1pPr>
          </a:lstStyle>
          <a:p>
            <a:r>
              <a:rPr lang="de-DE"/>
              <a:t>TITEL</a:t>
            </a:r>
          </a:p>
        </p:txBody>
      </p:sp>
      <p:sp>
        <p:nvSpPr>
          <p:cNvPr id="3" name="Untertitel 2"/>
          <p:cNvSpPr>
            <a:spLocks noGrp="1"/>
          </p:cNvSpPr>
          <p:nvPr>
            <p:ph type="subTitle" idx="1" hasCustomPrompt="1"/>
          </p:nvPr>
        </p:nvSpPr>
        <p:spPr>
          <a:xfrm>
            <a:off x="4223792" y="3356695"/>
            <a:ext cx="6982252" cy="400111"/>
          </a:xfrm>
        </p:spPr>
        <p:txBody>
          <a:bodyPr lIns="108000" rIns="180000">
            <a:noAutofit/>
          </a:bodyPr>
          <a:lstStyle>
            <a:lvl1pPr marL="0" indent="0" algn="l">
              <a:buNone/>
              <a:defRPr sz="2000">
                <a:solidFill>
                  <a:srgbClr val="56615A"/>
                </a:solidFill>
                <a:latin typeface="+mj-lt"/>
              </a:defRPr>
            </a:lvl1pPr>
            <a:lvl2pPr marL="457212" indent="0" algn="ctr">
              <a:buNone/>
              <a:defRPr>
                <a:solidFill>
                  <a:schemeClr val="tx1">
                    <a:tint val="75000"/>
                  </a:schemeClr>
                </a:solidFill>
              </a:defRPr>
            </a:lvl2pPr>
            <a:lvl3pPr marL="914423" indent="0" algn="ctr">
              <a:buNone/>
              <a:defRPr>
                <a:solidFill>
                  <a:schemeClr val="tx1">
                    <a:tint val="75000"/>
                  </a:schemeClr>
                </a:solidFill>
              </a:defRPr>
            </a:lvl3pPr>
            <a:lvl4pPr marL="1371634" indent="0" algn="ctr">
              <a:buNone/>
              <a:defRPr>
                <a:solidFill>
                  <a:schemeClr val="tx1">
                    <a:tint val="75000"/>
                  </a:schemeClr>
                </a:solidFill>
              </a:defRPr>
            </a:lvl4pPr>
            <a:lvl5pPr marL="1828846" indent="0" algn="ctr">
              <a:buNone/>
              <a:defRPr>
                <a:solidFill>
                  <a:schemeClr val="tx1">
                    <a:tint val="75000"/>
                  </a:schemeClr>
                </a:solidFill>
              </a:defRPr>
            </a:lvl5pPr>
            <a:lvl6pPr marL="2286057" indent="0" algn="ctr">
              <a:buNone/>
              <a:defRPr>
                <a:solidFill>
                  <a:schemeClr val="tx1">
                    <a:tint val="75000"/>
                  </a:schemeClr>
                </a:solidFill>
              </a:defRPr>
            </a:lvl6pPr>
            <a:lvl7pPr marL="2743269" indent="0" algn="ctr">
              <a:buNone/>
              <a:defRPr>
                <a:solidFill>
                  <a:schemeClr val="tx1">
                    <a:tint val="75000"/>
                  </a:schemeClr>
                </a:solidFill>
              </a:defRPr>
            </a:lvl7pPr>
            <a:lvl8pPr marL="3200480" indent="0" algn="ctr">
              <a:buNone/>
              <a:defRPr>
                <a:solidFill>
                  <a:schemeClr val="tx1">
                    <a:tint val="75000"/>
                  </a:schemeClr>
                </a:solidFill>
              </a:defRPr>
            </a:lvl8pPr>
            <a:lvl9pPr marL="3657691" indent="0" algn="ctr">
              <a:buNone/>
              <a:defRPr>
                <a:solidFill>
                  <a:schemeClr val="tx1">
                    <a:tint val="75000"/>
                  </a:schemeClr>
                </a:solidFill>
              </a:defRPr>
            </a:lvl9pPr>
          </a:lstStyle>
          <a:p>
            <a:r>
              <a:rPr lang="de-DE"/>
              <a:t>Untertitel</a:t>
            </a:r>
          </a:p>
        </p:txBody>
      </p:sp>
      <p:sp>
        <p:nvSpPr>
          <p:cNvPr id="25" name="Textplatzhalter 24">
            <a:extLst>
              <a:ext uri="{FF2B5EF4-FFF2-40B4-BE49-F238E27FC236}">
                <a16:creationId xmlns:a16="http://schemas.microsoft.com/office/drawing/2014/main" id="{0D9C8D29-FEB6-445A-8170-EF927256B1FC}"/>
              </a:ext>
            </a:extLst>
          </p:cNvPr>
          <p:cNvSpPr>
            <a:spLocks noGrp="1"/>
          </p:cNvSpPr>
          <p:nvPr>
            <p:ph type="body" sz="quarter" idx="10" hasCustomPrompt="1"/>
          </p:nvPr>
        </p:nvSpPr>
        <p:spPr>
          <a:xfrm>
            <a:off x="4224338" y="2204864"/>
            <a:ext cx="2735758" cy="431751"/>
          </a:xfrm>
        </p:spPr>
        <p:txBody>
          <a:bodyPr/>
          <a:lstStyle>
            <a:lvl1pPr marL="0" indent="0">
              <a:buNone/>
              <a:defRPr sz="2000" b="1">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de-DE"/>
              <a:t>Name Kunde</a:t>
            </a:r>
          </a:p>
        </p:txBody>
      </p:sp>
      <p:sp>
        <p:nvSpPr>
          <p:cNvPr id="27" name="Textplatzhalter 26">
            <a:extLst>
              <a:ext uri="{FF2B5EF4-FFF2-40B4-BE49-F238E27FC236}">
                <a16:creationId xmlns:a16="http://schemas.microsoft.com/office/drawing/2014/main" id="{2B2E977A-E120-4CAC-B5D7-FE8368A8F3C2}"/>
              </a:ext>
            </a:extLst>
          </p:cNvPr>
          <p:cNvSpPr>
            <a:spLocks noGrp="1"/>
          </p:cNvSpPr>
          <p:nvPr>
            <p:ph type="body" sz="quarter" idx="11" hasCustomPrompt="1"/>
          </p:nvPr>
        </p:nvSpPr>
        <p:spPr>
          <a:xfrm>
            <a:off x="4224338" y="4004767"/>
            <a:ext cx="2735262" cy="358775"/>
          </a:xfrm>
        </p:spPr>
        <p:txBody>
          <a:bodyPr/>
          <a:lstStyle>
            <a:lvl1pPr marL="0" indent="0">
              <a:buNone/>
              <a:defRPr sz="1400"/>
            </a:lvl1pPr>
          </a:lstStyle>
          <a:p>
            <a:pPr lvl="0"/>
            <a:r>
              <a:rPr lang="de-DE"/>
              <a:t>Ort, Datum</a:t>
            </a:r>
          </a:p>
        </p:txBody>
      </p:sp>
    </p:spTree>
    <p:extLst>
      <p:ext uri="{BB962C8B-B14F-4D97-AF65-F5344CB8AC3E}">
        <p14:creationId xmlns:p14="http://schemas.microsoft.com/office/powerpoint/2010/main" val="766681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623887" y="1600204"/>
            <a:ext cx="11241971" cy="4525963"/>
          </a:xfrm>
        </p:spPr>
        <p:txBody>
          <a:bodyPr/>
          <a:lstStyle>
            <a:lvl1pPr marL="0" indent="0">
              <a:buNone/>
              <a:defRPr sz="1800"/>
            </a:lvl1pPr>
            <a:lvl2pPr marL="630254" indent="-268295">
              <a:buFont typeface="Wingdings" panose="05000000000000000000" pitchFamily="2" charset="2"/>
              <a:buChar char="§"/>
              <a:defRPr/>
            </a:lvl2pPr>
            <a:lvl3pPr marL="914423" indent="0">
              <a:buNone/>
              <a:defRPr/>
            </a:lvl3pPr>
            <a:lvl4pPr marL="1371634" indent="0">
              <a:buNone/>
              <a:defRPr/>
            </a:lvl4pPr>
            <a:lvl5pPr marL="1828846" indent="0">
              <a:buNone/>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8" name="Foliennummernplatzhalter 5"/>
          <p:cNvSpPr>
            <a:spLocks noGrp="1"/>
          </p:cNvSpPr>
          <p:nvPr>
            <p:ph type="sldNum" sz="quarter" idx="4"/>
          </p:nvPr>
        </p:nvSpPr>
        <p:spPr>
          <a:xfrm>
            <a:off x="11208569" y="6309320"/>
            <a:ext cx="657290" cy="345600"/>
          </a:xfrm>
          <a:prstGeom prst="rect">
            <a:avLst/>
          </a:prstGeom>
          <a:noFill/>
        </p:spPr>
        <p:txBody>
          <a:bodyPr anchor="ctr" anchorCtr="0"/>
          <a:lstStyle>
            <a:lvl1pPr>
              <a:defRPr sz="1000">
                <a:solidFill>
                  <a:srgbClr val="56615A"/>
                </a:solidFill>
                <a:latin typeface="+mj-lt"/>
              </a:defRPr>
            </a:lvl1pPr>
          </a:lstStyle>
          <a:p>
            <a:fld id="{4F950ABA-106E-4A08-B6CF-C4212A301C1C}" type="slidenum">
              <a:rPr lang="de-DE" smtClean="0"/>
              <a:pPr/>
              <a:t>‹Nr.›</a:t>
            </a:fld>
            <a:endParaRPr lang="de-DE"/>
          </a:p>
        </p:txBody>
      </p:sp>
      <p:pic>
        <p:nvPicPr>
          <p:cNvPr id="7" name="Grafik 6">
            <a:extLst>
              <a:ext uri="{FF2B5EF4-FFF2-40B4-BE49-F238E27FC236}">
                <a16:creationId xmlns:a16="http://schemas.microsoft.com/office/drawing/2014/main" id="{F839D8CF-B192-4469-BAC1-3BF144FC500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08568" y="332656"/>
            <a:ext cx="657290" cy="360039"/>
          </a:xfrm>
          <a:prstGeom prst="rect">
            <a:avLst/>
          </a:prstGeom>
        </p:spPr>
      </p:pic>
      <p:pic>
        <p:nvPicPr>
          <p:cNvPr id="4" name="Grafik 3">
            <a:extLst>
              <a:ext uri="{FF2B5EF4-FFF2-40B4-BE49-F238E27FC236}">
                <a16:creationId xmlns:a16="http://schemas.microsoft.com/office/drawing/2014/main" id="{BC72EB71-9CEB-4B71-A099-B7588D6FFB2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7020" y="0"/>
            <a:ext cx="129894" cy="1340768"/>
          </a:xfrm>
          <a:prstGeom prst="rect">
            <a:avLst/>
          </a:prstGeom>
        </p:spPr>
      </p:pic>
      <p:sp>
        <p:nvSpPr>
          <p:cNvPr id="10" name="Textplatzhalter 9">
            <a:extLst>
              <a:ext uri="{FF2B5EF4-FFF2-40B4-BE49-F238E27FC236}">
                <a16:creationId xmlns:a16="http://schemas.microsoft.com/office/drawing/2014/main" id="{184AAA8B-1874-4E30-8FBA-1C9252924400}"/>
              </a:ext>
            </a:extLst>
          </p:cNvPr>
          <p:cNvSpPr>
            <a:spLocks noGrp="1"/>
          </p:cNvSpPr>
          <p:nvPr>
            <p:ph type="body" sz="quarter" idx="10" hasCustomPrompt="1"/>
          </p:nvPr>
        </p:nvSpPr>
        <p:spPr>
          <a:xfrm>
            <a:off x="623888" y="476250"/>
            <a:ext cx="10152632" cy="360363"/>
          </a:xfrm>
        </p:spPr>
        <p:txBody>
          <a:bodyPr/>
          <a:lstStyle>
            <a:lvl1pPr marL="0" indent="0">
              <a:buNone/>
              <a:defRPr sz="2000">
                <a:solidFill>
                  <a:srgbClr val="56615A"/>
                </a:solidFill>
              </a:defRPr>
            </a:lvl1pPr>
          </a:lstStyle>
          <a:p>
            <a:pPr lvl="0"/>
            <a:r>
              <a:rPr lang="de-DE"/>
              <a:t>Folienüberschrift</a:t>
            </a:r>
          </a:p>
        </p:txBody>
      </p:sp>
      <p:pic>
        <p:nvPicPr>
          <p:cNvPr id="12" name="Grafik 11">
            <a:extLst>
              <a:ext uri="{FF2B5EF4-FFF2-40B4-BE49-F238E27FC236}">
                <a16:creationId xmlns:a16="http://schemas.microsoft.com/office/drawing/2014/main" id="{84135A92-E8AF-4D05-A0FD-48FC8F95A0D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101888" y="6077712"/>
            <a:ext cx="106680" cy="780288"/>
          </a:xfrm>
          <a:prstGeom prst="rect">
            <a:avLst/>
          </a:prstGeom>
        </p:spPr>
      </p:pic>
      <p:pic>
        <p:nvPicPr>
          <p:cNvPr id="5" name="Grafik 4" descr="Ein Bild, das Screenshot, Design enthält.&#10;&#10;Automatisch generierte Beschreibung">
            <a:extLst>
              <a:ext uri="{FF2B5EF4-FFF2-40B4-BE49-F238E27FC236}">
                <a16:creationId xmlns:a16="http://schemas.microsoft.com/office/drawing/2014/main" id="{EE53BA6B-07BF-24EC-0C5A-7974F52865D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45573" y="6297267"/>
            <a:ext cx="357653" cy="357653"/>
          </a:xfrm>
          <a:prstGeom prst="rect">
            <a:avLst/>
          </a:prstGeom>
        </p:spPr>
      </p:pic>
    </p:spTree>
    <p:extLst>
      <p:ext uri="{BB962C8B-B14F-4D97-AF65-F5344CB8AC3E}">
        <p14:creationId xmlns:p14="http://schemas.microsoft.com/office/powerpoint/2010/main" val="3104936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Bild mit Überschrift">
    <p:spTree>
      <p:nvGrpSpPr>
        <p:cNvPr id="1" name=""/>
        <p:cNvGrpSpPr/>
        <p:nvPr/>
      </p:nvGrpSpPr>
      <p:grpSpPr>
        <a:xfrm>
          <a:off x="0" y="0"/>
          <a:ext cx="0" cy="0"/>
          <a:chOff x="0" y="0"/>
          <a:chExt cx="0" cy="0"/>
        </a:xfrm>
      </p:grpSpPr>
      <p:sp>
        <p:nvSpPr>
          <p:cNvPr id="14" name="Bildplatzhalter 13">
            <a:extLst>
              <a:ext uri="{FF2B5EF4-FFF2-40B4-BE49-F238E27FC236}">
                <a16:creationId xmlns:a16="http://schemas.microsoft.com/office/drawing/2014/main" id="{FC764B8E-9127-4237-8853-9F5AB5FFB351}"/>
              </a:ext>
            </a:extLst>
          </p:cNvPr>
          <p:cNvSpPr>
            <a:spLocks noGrp="1"/>
          </p:cNvSpPr>
          <p:nvPr>
            <p:ph type="pic" sz="quarter" idx="12"/>
          </p:nvPr>
        </p:nvSpPr>
        <p:spPr>
          <a:xfrm>
            <a:off x="0" y="0"/>
            <a:ext cx="12192000" cy="6858000"/>
          </a:xfrm>
        </p:spPr>
        <p:txBody>
          <a:bodyPr anchor="ctr" anchorCtr="0"/>
          <a:lstStyle>
            <a:lvl1pPr algn="ctr">
              <a:defRPr/>
            </a:lvl1pPr>
          </a:lstStyle>
          <a:p>
            <a:r>
              <a:rPr lang="de-DE"/>
              <a:t>Bild durch Klicken auf Symbol hinzufügen</a:t>
            </a:r>
          </a:p>
        </p:txBody>
      </p:sp>
    </p:spTree>
    <p:extLst>
      <p:ext uri="{BB962C8B-B14F-4D97-AF65-F5344CB8AC3E}">
        <p14:creationId xmlns:p14="http://schemas.microsoft.com/office/powerpoint/2010/main" val="8260273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637075" y="1535113"/>
            <a:ext cx="5386917" cy="639762"/>
          </a:xfrm>
        </p:spPr>
        <p:txBody>
          <a:bodyPr anchor="b">
            <a:noAutofit/>
          </a:bodyPr>
          <a:lstStyle>
            <a:lvl1pPr marL="0" indent="0">
              <a:buNone/>
              <a:defRPr sz="1800" b="0">
                <a:latin typeface="+mj-lt"/>
              </a:defRPr>
            </a:lvl1pPr>
            <a:lvl2pPr marL="457212" indent="0">
              <a:buNone/>
              <a:defRPr sz="2000" b="1"/>
            </a:lvl2pPr>
            <a:lvl3pPr marL="914423" indent="0">
              <a:buNone/>
              <a:defRPr sz="1800"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de-DE"/>
              <a:t>Mastertextformat bearbeiten</a:t>
            </a:r>
          </a:p>
        </p:txBody>
      </p:sp>
      <p:sp>
        <p:nvSpPr>
          <p:cNvPr id="4" name="Inhaltsplatzhalter 3"/>
          <p:cNvSpPr>
            <a:spLocks noGrp="1"/>
          </p:cNvSpPr>
          <p:nvPr>
            <p:ph sz="half" idx="2"/>
          </p:nvPr>
        </p:nvSpPr>
        <p:spPr>
          <a:xfrm>
            <a:off x="637075" y="2174875"/>
            <a:ext cx="5386917" cy="3951288"/>
          </a:xfrm>
        </p:spPr>
        <p:txBody>
          <a:bodyPr/>
          <a:lstStyle>
            <a:lvl1pPr>
              <a:defRPr sz="1800">
                <a:latin typeface="+mj-lt"/>
              </a:defRPr>
            </a:lvl1pPr>
            <a:lvl2pPr>
              <a:defRPr sz="1800">
                <a:latin typeface="+mj-lt"/>
              </a:defRPr>
            </a:lvl2pPr>
            <a:lvl3pPr>
              <a:defRPr sz="1600">
                <a:latin typeface="+mj-lt"/>
              </a:defRPr>
            </a:lvl3pPr>
            <a:lvl4pPr>
              <a:defRPr sz="1400">
                <a:latin typeface="+mj-lt"/>
              </a:defRPr>
            </a:lvl4pPr>
            <a:lvl5pPr>
              <a:defRPr sz="1200">
                <a:latin typeface="+mj-lt"/>
              </a:defRPr>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467606" y="1535113"/>
            <a:ext cx="5389034" cy="639762"/>
          </a:xfrm>
        </p:spPr>
        <p:txBody>
          <a:bodyPr vert="horz" lIns="91440" tIns="45720" rIns="91440" bIns="45720" rtlCol="0" anchor="b">
            <a:noAutofit/>
          </a:bodyPr>
          <a:lstStyle>
            <a:lvl1pPr>
              <a:defRPr lang="de-DE" b="0" smtClean="0">
                <a:latin typeface="+mj-lt"/>
              </a:defRPr>
            </a:lvl1pPr>
          </a:lstStyle>
          <a:p>
            <a:pPr marL="0" lvl="0" indent="0">
              <a:buNone/>
            </a:pPr>
            <a:r>
              <a:rPr lang="de-DE"/>
              <a:t>Mastertextformat bearbeiten</a:t>
            </a:r>
          </a:p>
        </p:txBody>
      </p:sp>
      <p:sp>
        <p:nvSpPr>
          <p:cNvPr id="6" name="Inhaltsplatzhalter 5"/>
          <p:cNvSpPr>
            <a:spLocks noGrp="1"/>
          </p:cNvSpPr>
          <p:nvPr>
            <p:ph sz="quarter" idx="4"/>
          </p:nvPr>
        </p:nvSpPr>
        <p:spPr>
          <a:xfrm>
            <a:off x="6467606" y="2174875"/>
            <a:ext cx="5389034" cy="3951288"/>
          </a:xfrm>
        </p:spPr>
        <p:txBody>
          <a:bodyPr vert="horz" lIns="91440" tIns="45720" rIns="91440" bIns="45720" rtlCol="0">
            <a:noAutofit/>
          </a:bodyPr>
          <a:lstStyle>
            <a:lvl1pPr>
              <a:defRPr lang="de-DE" smtClean="0">
                <a:latin typeface="+mj-lt"/>
              </a:defRPr>
            </a:lvl1pPr>
            <a:lvl2pPr>
              <a:defRPr lang="de-DE" smtClean="0">
                <a:latin typeface="+mj-lt"/>
              </a:defRPr>
            </a:lvl2pPr>
            <a:lvl3pPr>
              <a:defRPr lang="de-DE" smtClean="0">
                <a:latin typeface="+mj-lt"/>
              </a:defRPr>
            </a:lvl3pPr>
            <a:lvl4pPr>
              <a:defRPr lang="de-DE" smtClean="0">
                <a:latin typeface="+mj-lt"/>
              </a:defRPr>
            </a:lvl4pPr>
            <a:lvl5pPr>
              <a:defRPr lang="de-DE">
                <a:latin typeface="+mj-lt"/>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pic>
        <p:nvPicPr>
          <p:cNvPr id="10" name="Grafik 9">
            <a:extLst>
              <a:ext uri="{FF2B5EF4-FFF2-40B4-BE49-F238E27FC236}">
                <a16:creationId xmlns:a16="http://schemas.microsoft.com/office/drawing/2014/main" id="{993E9349-902D-4A29-AEA9-E2BF92F56EB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08568" y="332656"/>
            <a:ext cx="657290" cy="360039"/>
          </a:xfrm>
          <a:prstGeom prst="rect">
            <a:avLst/>
          </a:prstGeom>
        </p:spPr>
      </p:pic>
      <p:sp>
        <p:nvSpPr>
          <p:cNvPr id="13" name="Textplatzhalter 9">
            <a:extLst>
              <a:ext uri="{FF2B5EF4-FFF2-40B4-BE49-F238E27FC236}">
                <a16:creationId xmlns:a16="http://schemas.microsoft.com/office/drawing/2014/main" id="{21EAC9D4-7E8C-4C9C-AFC0-9D6EC4F621A7}"/>
              </a:ext>
            </a:extLst>
          </p:cNvPr>
          <p:cNvSpPr>
            <a:spLocks noGrp="1"/>
          </p:cNvSpPr>
          <p:nvPr>
            <p:ph type="body" sz="quarter" idx="11" hasCustomPrompt="1"/>
          </p:nvPr>
        </p:nvSpPr>
        <p:spPr>
          <a:xfrm>
            <a:off x="623888" y="476250"/>
            <a:ext cx="10152632" cy="360363"/>
          </a:xfrm>
        </p:spPr>
        <p:txBody>
          <a:bodyPr/>
          <a:lstStyle>
            <a:lvl1pPr marL="0" indent="0">
              <a:buNone/>
              <a:defRPr sz="2000">
                <a:solidFill>
                  <a:srgbClr val="56615A"/>
                </a:solidFill>
              </a:defRPr>
            </a:lvl1pPr>
          </a:lstStyle>
          <a:p>
            <a:pPr lvl="0"/>
            <a:r>
              <a:rPr lang="de-DE"/>
              <a:t>Folienüberschrift</a:t>
            </a:r>
          </a:p>
        </p:txBody>
      </p:sp>
      <p:sp>
        <p:nvSpPr>
          <p:cNvPr id="14" name="Foliennummernplatzhalter 5">
            <a:extLst>
              <a:ext uri="{FF2B5EF4-FFF2-40B4-BE49-F238E27FC236}">
                <a16:creationId xmlns:a16="http://schemas.microsoft.com/office/drawing/2014/main" id="{5EC6E8B5-DB96-4CAE-A29D-00A456941741}"/>
              </a:ext>
            </a:extLst>
          </p:cNvPr>
          <p:cNvSpPr>
            <a:spLocks noGrp="1"/>
          </p:cNvSpPr>
          <p:nvPr>
            <p:ph type="sldNum" sz="quarter" idx="12"/>
          </p:nvPr>
        </p:nvSpPr>
        <p:spPr>
          <a:xfrm>
            <a:off x="11208569" y="6309320"/>
            <a:ext cx="657290" cy="345600"/>
          </a:xfrm>
          <a:prstGeom prst="rect">
            <a:avLst/>
          </a:prstGeom>
          <a:noFill/>
        </p:spPr>
        <p:txBody>
          <a:bodyPr anchor="ctr" anchorCtr="0"/>
          <a:lstStyle>
            <a:lvl1pPr>
              <a:defRPr sz="2000">
                <a:solidFill>
                  <a:srgbClr val="56615A"/>
                </a:solidFill>
                <a:latin typeface="+mj-lt"/>
              </a:defRPr>
            </a:lvl1pPr>
          </a:lstStyle>
          <a:p>
            <a:fld id="{4F950ABA-106E-4A08-B6CF-C4212A301C1C}" type="slidenum">
              <a:rPr lang="de-DE" smtClean="0"/>
              <a:pPr/>
              <a:t>‹Nr.›</a:t>
            </a:fld>
            <a:endParaRPr lang="de-DE"/>
          </a:p>
        </p:txBody>
      </p:sp>
      <p:pic>
        <p:nvPicPr>
          <p:cNvPr id="15" name="Grafik 14">
            <a:extLst>
              <a:ext uri="{FF2B5EF4-FFF2-40B4-BE49-F238E27FC236}">
                <a16:creationId xmlns:a16="http://schemas.microsoft.com/office/drawing/2014/main" id="{B97D17CF-B25D-42F3-9E86-73D112A5124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101888" y="6077712"/>
            <a:ext cx="106680" cy="780288"/>
          </a:xfrm>
          <a:prstGeom prst="rect">
            <a:avLst/>
          </a:prstGeom>
        </p:spPr>
      </p:pic>
      <p:pic>
        <p:nvPicPr>
          <p:cNvPr id="16" name="Grafik 15">
            <a:extLst>
              <a:ext uri="{FF2B5EF4-FFF2-40B4-BE49-F238E27FC236}">
                <a16:creationId xmlns:a16="http://schemas.microsoft.com/office/drawing/2014/main" id="{C598F5B3-CB6E-467A-9B44-FABD7364C01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7020" y="0"/>
            <a:ext cx="129894" cy="1340768"/>
          </a:xfrm>
          <a:prstGeom prst="rect">
            <a:avLst/>
          </a:prstGeom>
        </p:spPr>
      </p:pic>
    </p:spTree>
    <p:extLst>
      <p:ext uri="{BB962C8B-B14F-4D97-AF65-F5344CB8AC3E}">
        <p14:creationId xmlns:p14="http://schemas.microsoft.com/office/powerpoint/2010/main" val="1361401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Abschlussfolie nicht schwarz sehen">
    <p:spTree>
      <p:nvGrpSpPr>
        <p:cNvPr id="1" name=""/>
        <p:cNvGrpSpPr/>
        <p:nvPr/>
      </p:nvGrpSpPr>
      <p:grpSpPr>
        <a:xfrm>
          <a:off x="0" y="0"/>
          <a:ext cx="0" cy="0"/>
          <a:chOff x="0" y="0"/>
          <a:chExt cx="0" cy="0"/>
        </a:xfrm>
      </p:grpSpPr>
      <p:pic>
        <p:nvPicPr>
          <p:cNvPr id="3" name="Grafik 2" descr="Ein Bild, das Text enthält.&#10;&#10;Automatisch generierte Beschreibung">
            <a:extLst>
              <a:ext uri="{FF2B5EF4-FFF2-40B4-BE49-F238E27FC236}">
                <a16:creationId xmlns:a16="http://schemas.microsoft.com/office/drawing/2014/main" id="{4DE0DDDD-FBD6-462A-AF0B-47085D5B093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371"/>
          <a:stretch/>
        </p:blipFill>
        <p:spPr>
          <a:xfrm>
            <a:off x="0" y="0"/>
            <a:ext cx="12192000" cy="6858000"/>
          </a:xfrm>
          <a:prstGeom prst="rect">
            <a:avLst/>
          </a:prstGeom>
        </p:spPr>
      </p:pic>
    </p:spTree>
    <p:extLst>
      <p:ext uri="{BB962C8B-B14F-4D97-AF65-F5344CB8AC3E}">
        <p14:creationId xmlns:p14="http://schemas.microsoft.com/office/powerpoint/2010/main" val="3384751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bschlussfolie">
    <p:spTree>
      <p:nvGrpSpPr>
        <p:cNvPr id="1" name=""/>
        <p:cNvGrpSpPr/>
        <p:nvPr/>
      </p:nvGrpSpPr>
      <p:grpSpPr>
        <a:xfrm>
          <a:off x="0" y="0"/>
          <a:ext cx="0" cy="0"/>
          <a:chOff x="0" y="0"/>
          <a:chExt cx="0" cy="0"/>
        </a:xfrm>
      </p:grpSpPr>
      <p:pic>
        <p:nvPicPr>
          <p:cNvPr id="2" name="Grafik 1" descr="Ein Bild, das Text, Schrift, Screenshot, Grafiken enthält.&#10;&#10;Automatisch generierte Beschreibung">
            <a:extLst>
              <a:ext uri="{FF2B5EF4-FFF2-40B4-BE49-F238E27FC236}">
                <a16:creationId xmlns:a16="http://schemas.microsoft.com/office/drawing/2014/main" id="{6FCE8634-FCC9-6B9A-F1A3-84553973D03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71464" y="6245626"/>
            <a:ext cx="1927860" cy="559435"/>
          </a:xfrm>
          <a:prstGeom prst="rect">
            <a:avLst/>
          </a:prstGeom>
          <a:noFill/>
          <a:ln>
            <a:noFill/>
          </a:ln>
        </p:spPr>
      </p:pic>
      <p:pic>
        <p:nvPicPr>
          <p:cNvPr id="6" name="Grafik 5">
            <a:extLst>
              <a:ext uri="{FF2B5EF4-FFF2-40B4-BE49-F238E27FC236}">
                <a16:creationId xmlns:a16="http://schemas.microsoft.com/office/drawing/2014/main" id="{EB1F3274-563F-4941-A83F-55FF551DC8F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48128" y="1200488"/>
            <a:ext cx="1441704" cy="5324856"/>
          </a:xfrm>
          <a:prstGeom prst="rect">
            <a:avLst/>
          </a:prstGeom>
        </p:spPr>
      </p:pic>
      <p:pic>
        <p:nvPicPr>
          <p:cNvPr id="12" name="Grafik 11">
            <a:extLst>
              <a:ext uri="{FF2B5EF4-FFF2-40B4-BE49-F238E27FC236}">
                <a16:creationId xmlns:a16="http://schemas.microsoft.com/office/drawing/2014/main" id="{E699D3EE-2ABF-41B2-8B6A-15D442E8DCC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428537" y="2566772"/>
            <a:ext cx="1080120" cy="591650"/>
          </a:xfrm>
          <a:prstGeom prst="rect">
            <a:avLst/>
          </a:prstGeom>
        </p:spPr>
      </p:pic>
      <p:sp>
        <p:nvSpPr>
          <p:cNvPr id="7" name="Textfeld 6">
            <a:extLst>
              <a:ext uri="{FF2B5EF4-FFF2-40B4-BE49-F238E27FC236}">
                <a16:creationId xmlns:a16="http://schemas.microsoft.com/office/drawing/2014/main" id="{B99078EC-0BE5-4659-BE85-D33B30981317}"/>
              </a:ext>
            </a:extLst>
          </p:cNvPr>
          <p:cNvSpPr txBox="1"/>
          <p:nvPr userDrawn="1"/>
        </p:nvSpPr>
        <p:spPr>
          <a:xfrm>
            <a:off x="8356529" y="3502876"/>
            <a:ext cx="3823483" cy="1938992"/>
          </a:xfrm>
          <a:prstGeom prst="rect">
            <a:avLst/>
          </a:prstGeom>
          <a:noFill/>
        </p:spPr>
        <p:txBody>
          <a:bodyPr wrap="square" rtlCol="0">
            <a:spAutoFit/>
          </a:bodyPr>
          <a:lstStyle/>
          <a:p>
            <a:r>
              <a:rPr lang="de-DE" sz="1000" b="1">
                <a:solidFill>
                  <a:srgbClr val="87000D"/>
                </a:solidFill>
                <a:latin typeface="+mj-lt"/>
              </a:rPr>
              <a:t>rcm </a:t>
            </a:r>
            <a:r>
              <a:rPr lang="de-DE" sz="1000" b="1" err="1">
                <a:solidFill>
                  <a:srgbClr val="87000D"/>
                </a:solidFill>
                <a:latin typeface="+mj-lt"/>
              </a:rPr>
              <a:t>solutions</a:t>
            </a:r>
            <a:r>
              <a:rPr lang="de-DE" sz="1000" b="1">
                <a:solidFill>
                  <a:srgbClr val="87000D"/>
                </a:solidFill>
                <a:latin typeface="+mj-lt"/>
              </a:rPr>
              <a:t> GmbH / Srl</a:t>
            </a:r>
          </a:p>
          <a:p>
            <a:r>
              <a:rPr lang="de-DE" sz="1000">
                <a:solidFill>
                  <a:srgbClr val="56615A"/>
                </a:solidFill>
                <a:latin typeface="+mj-lt"/>
              </a:rPr>
              <a:t>Galvanistraße 6/A via Galvani</a:t>
            </a:r>
          </a:p>
          <a:p>
            <a:r>
              <a:rPr lang="de-DE" sz="1000">
                <a:solidFill>
                  <a:srgbClr val="56615A"/>
                </a:solidFill>
                <a:latin typeface="+mj-lt"/>
              </a:rPr>
              <a:t>I-39100 Bozen | Bolzano</a:t>
            </a:r>
          </a:p>
          <a:p>
            <a:r>
              <a:rPr lang="de-DE" sz="1000">
                <a:solidFill>
                  <a:srgbClr val="56615A"/>
                </a:solidFill>
                <a:latin typeface="+mj-lt"/>
              </a:rPr>
              <a:t>Tel. +39 0474 561198</a:t>
            </a:r>
          </a:p>
          <a:p>
            <a:r>
              <a:rPr lang="de-DE" sz="1000">
                <a:solidFill>
                  <a:srgbClr val="56615A"/>
                </a:solidFill>
                <a:latin typeface="+mj-lt"/>
              </a:rPr>
              <a:t>info@rcm-solutions.it</a:t>
            </a:r>
          </a:p>
          <a:p>
            <a:endParaRPr lang="de-DE" sz="1000">
              <a:solidFill>
                <a:srgbClr val="56615A"/>
              </a:solidFill>
              <a:latin typeface="+mj-lt"/>
            </a:endParaRPr>
          </a:p>
          <a:p>
            <a:r>
              <a:rPr lang="de-DE" sz="1000" b="1">
                <a:solidFill>
                  <a:srgbClr val="56615A"/>
                </a:solidFill>
                <a:latin typeface="+mj-lt"/>
              </a:rPr>
              <a:t>Verwaltungssitz | </a:t>
            </a:r>
            <a:r>
              <a:rPr lang="de-DE" sz="1000" b="1" err="1">
                <a:solidFill>
                  <a:srgbClr val="56615A"/>
                </a:solidFill>
                <a:latin typeface="+mj-lt"/>
              </a:rPr>
              <a:t>Sede</a:t>
            </a:r>
            <a:r>
              <a:rPr lang="de-DE" sz="1000" b="1">
                <a:solidFill>
                  <a:srgbClr val="56615A"/>
                </a:solidFill>
                <a:latin typeface="+mj-lt"/>
              </a:rPr>
              <a:t> </a:t>
            </a:r>
            <a:r>
              <a:rPr lang="de-DE" sz="1000" b="1" err="1">
                <a:solidFill>
                  <a:srgbClr val="56615A"/>
                </a:solidFill>
                <a:latin typeface="+mj-lt"/>
              </a:rPr>
              <a:t>amministrativa</a:t>
            </a:r>
            <a:endParaRPr lang="de-DE" sz="1000" b="1">
              <a:solidFill>
                <a:srgbClr val="56615A"/>
              </a:solidFill>
              <a:latin typeface="+mj-lt"/>
            </a:endParaRPr>
          </a:p>
          <a:p>
            <a:r>
              <a:rPr lang="de-DE" sz="1000">
                <a:solidFill>
                  <a:srgbClr val="56615A"/>
                </a:solidFill>
                <a:latin typeface="+mj-lt"/>
              </a:rPr>
              <a:t>Handwerkerzone 6 Zona </a:t>
            </a:r>
            <a:r>
              <a:rPr lang="de-DE" sz="1000" err="1">
                <a:solidFill>
                  <a:srgbClr val="56615A"/>
                </a:solidFill>
                <a:latin typeface="+mj-lt"/>
              </a:rPr>
              <a:t>artigianale</a:t>
            </a:r>
            <a:endParaRPr lang="de-DE" sz="1000">
              <a:solidFill>
                <a:srgbClr val="56615A"/>
              </a:solidFill>
              <a:latin typeface="+mj-lt"/>
            </a:endParaRPr>
          </a:p>
          <a:p>
            <a:r>
              <a:rPr lang="de-DE" sz="1000">
                <a:solidFill>
                  <a:srgbClr val="56615A"/>
                </a:solidFill>
                <a:latin typeface="+mj-lt"/>
              </a:rPr>
              <a:t>I-39030 Terenten | Terento</a:t>
            </a:r>
          </a:p>
          <a:p>
            <a:r>
              <a:rPr lang="de-DE" sz="1000">
                <a:solidFill>
                  <a:srgbClr val="56615A"/>
                </a:solidFill>
                <a:latin typeface="+mj-lt"/>
              </a:rPr>
              <a:t>MwSt./</a:t>
            </a:r>
            <a:r>
              <a:rPr lang="de-DE" sz="1000" err="1">
                <a:solidFill>
                  <a:srgbClr val="56615A"/>
                </a:solidFill>
                <a:latin typeface="+mj-lt"/>
              </a:rPr>
              <a:t>Part.IVA</a:t>
            </a:r>
            <a:r>
              <a:rPr lang="de-DE" sz="1000">
                <a:solidFill>
                  <a:srgbClr val="56615A"/>
                </a:solidFill>
                <a:latin typeface="+mj-lt"/>
              </a:rPr>
              <a:t>: IT02512530219</a:t>
            </a:r>
          </a:p>
          <a:p>
            <a:endParaRPr lang="de-DE" sz="1000">
              <a:solidFill>
                <a:srgbClr val="56615A"/>
              </a:solidFill>
              <a:latin typeface="+mj-lt"/>
            </a:endParaRPr>
          </a:p>
          <a:p>
            <a:r>
              <a:rPr lang="de-DE" sz="1000" b="0" kern="1200">
                <a:solidFill>
                  <a:srgbClr val="56615A"/>
                </a:solidFill>
                <a:latin typeface="+mn-lt"/>
                <a:ea typeface="+mn-ea"/>
                <a:cs typeface="+mn-cs"/>
              </a:rPr>
              <a:t>Horst Unterfrauner | </a:t>
            </a:r>
            <a:r>
              <a:rPr lang="de-DE" sz="1000" b="0">
                <a:solidFill>
                  <a:srgbClr val="56615A"/>
                </a:solidFill>
                <a:latin typeface="+mj-lt"/>
              </a:rPr>
              <a:t>Christoph Koch | Mathias Brugger</a:t>
            </a:r>
          </a:p>
        </p:txBody>
      </p:sp>
      <p:pic>
        <p:nvPicPr>
          <p:cNvPr id="17" name="Grafik 16" descr="C:\Users\mathias.brugger\Documents\RCM\rcm_Büro\Corporate_Design\Esomar\ESOMAR_member_RGB.jpg">
            <a:extLst>
              <a:ext uri="{FF2B5EF4-FFF2-40B4-BE49-F238E27FC236}">
                <a16:creationId xmlns:a16="http://schemas.microsoft.com/office/drawing/2014/main" id="{26E2E8D2-37CE-4FF0-94C1-D3719E549C55}"/>
              </a:ext>
            </a:extLst>
          </p:cNvPr>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94039" y="6356409"/>
            <a:ext cx="892810" cy="361315"/>
          </a:xfrm>
          <a:prstGeom prst="rect">
            <a:avLst/>
          </a:prstGeom>
          <a:noFill/>
          <a:ln>
            <a:noFill/>
          </a:ln>
        </p:spPr>
      </p:pic>
    </p:spTree>
    <p:extLst>
      <p:ext uri="{BB962C8B-B14F-4D97-AF65-F5344CB8AC3E}">
        <p14:creationId xmlns:p14="http://schemas.microsoft.com/office/powerpoint/2010/main" val="139921847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431371" y="1600204"/>
            <a:ext cx="11233248" cy="4525963"/>
          </a:xfrm>
          <a:prstGeom prst="rect">
            <a:avLst/>
          </a:prstGeom>
        </p:spPr>
        <p:txBody>
          <a:bodyPr vert="horz" lIns="91440" tIns="45720" rIns="91440" bIns="45720" rtlCol="0">
            <a:no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1117672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7" r:id="rId3"/>
    <p:sldLayoutId id="2147483653" r:id="rId4"/>
    <p:sldLayoutId id="2147483659" r:id="rId5"/>
    <p:sldLayoutId id="2147483658" r:id="rId6"/>
  </p:sldLayoutIdLst>
  <p:hf hdr="0" ftr="0" dt="0"/>
  <p:txStyles>
    <p:titleStyle>
      <a:lvl1pPr algn="l" defTabSz="914423" rtl="0" eaLnBrk="1" latinLnBrk="0" hangingPunct="1">
        <a:spcBef>
          <a:spcPct val="0"/>
        </a:spcBef>
        <a:buNone/>
        <a:defRPr sz="2000" kern="1200">
          <a:solidFill>
            <a:schemeClr val="bg1"/>
          </a:solidFill>
          <a:latin typeface="+mj-lt"/>
          <a:ea typeface="+mj-ea"/>
          <a:cs typeface="+mj-cs"/>
        </a:defRPr>
      </a:lvl1pPr>
    </p:titleStyle>
    <p:bodyStyle>
      <a:lvl1pPr marL="342908" indent="-342908" algn="l" defTabSz="914423" rtl="0" eaLnBrk="1" latinLnBrk="0" hangingPunct="1">
        <a:spcBef>
          <a:spcPct val="20000"/>
        </a:spcBef>
        <a:buFont typeface="Wingdings" panose="05000000000000000000" pitchFamily="2" charset="2"/>
        <a:buChar char="§"/>
        <a:defRPr sz="1800" kern="1200">
          <a:solidFill>
            <a:schemeClr val="tx1"/>
          </a:solidFill>
          <a:latin typeface="+mj-lt"/>
          <a:ea typeface="+mn-ea"/>
          <a:cs typeface="+mn-cs"/>
        </a:defRPr>
      </a:lvl1pPr>
      <a:lvl2pPr marL="742969" indent="-285757" algn="l" defTabSz="914423" rtl="0" eaLnBrk="1" latinLnBrk="0" hangingPunct="1">
        <a:spcBef>
          <a:spcPct val="20000"/>
        </a:spcBef>
        <a:buFont typeface="Arial" panose="020B0604020202020204" pitchFamily="34" charset="0"/>
        <a:buChar char="–"/>
        <a:defRPr sz="1800" kern="1200">
          <a:solidFill>
            <a:schemeClr val="tx1"/>
          </a:solidFill>
          <a:latin typeface="+mj-lt"/>
          <a:ea typeface="+mn-ea"/>
          <a:cs typeface="+mn-cs"/>
        </a:defRPr>
      </a:lvl2pPr>
      <a:lvl3pPr marL="1143028" indent="-228606" algn="l" defTabSz="914423" rtl="0" eaLnBrk="1" latinLnBrk="0" hangingPunct="1">
        <a:spcBef>
          <a:spcPct val="20000"/>
        </a:spcBef>
        <a:buFont typeface="Arial" panose="020B0604020202020204" pitchFamily="34" charset="0"/>
        <a:buChar char="•"/>
        <a:defRPr sz="1600" kern="1200">
          <a:solidFill>
            <a:schemeClr val="tx1"/>
          </a:solidFill>
          <a:latin typeface="+mj-lt"/>
          <a:ea typeface="+mn-ea"/>
          <a:cs typeface="+mn-cs"/>
        </a:defRPr>
      </a:lvl3pPr>
      <a:lvl4pPr marL="1600240" indent="-228606" algn="l" defTabSz="914423" rtl="0" eaLnBrk="1" latinLnBrk="0" hangingPunct="1">
        <a:spcBef>
          <a:spcPct val="20000"/>
        </a:spcBef>
        <a:buFont typeface="Arial" panose="020B0604020202020204" pitchFamily="34" charset="0"/>
        <a:buChar char="–"/>
        <a:defRPr sz="1400" kern="1200">
          <a:solidFill>
            <a:schemeClr val="tx1"/>
          </a:solidFill>
          <a:latin typeface="+mj-lt"/>
          <a:ea typeface="+mn-ea"/>
          <a:cs typeface="+mn-cs"/>
        </a:defRPr>
      </a:lvl4pPr>
      <a:lvl5pPr marL="2057452" indent="-228606" algn="l" defTabSz="914423" rtl="0" eaLnBrk="1" latinLnBrk="0" hangingPunct="1">
        <a:spcBef>
          <a:spcPct val="20000"/>
        </a:spcBef>
        <a:buFont typeface="Arial" panose="020B0604020202020204" pitchFamily="34" charset="0"/>
        <a:buChar char="»"/>
        <a:defRPr sz="1200" kern="1200">
          <a:solidFill>
            <a:schemeClr val="tx1"/>
          </a:solidFill>
          <a:latin typeface="+mj-lt"/>
          <a:ea typeface="+mn-ea"/>
          <a:cs typeface="+mn-cs"/>
        </a:defRPr>
      </a:lvl5pPr>
      <a:lvl6pPr marL="2514663"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74"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86"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97"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4" algn="l" defTabSz="914423" rtl="0" eaLnBrk="1" latinLnBrk="0" hangingPunct="1">
        <a:defRPr sz="1800" kern="1200">
          <a:solidFill>
            <a:schemeClr val="tx1"/>
          </a:solidFill>
          <a:latin typeface="+mn-lt"/>
          <a:ea typeface="+mn-ea"/>
          <a:cs typeface="+mn-cs"/>
        </a:defRPr>
      </a:lvl4pPr>
      <a:lvl5pPr marL="1828846" algn="l" defTabSz="914423" rtl="0" eaLnBrk="1" latinLnBrk="0" hangingPunct="1">
        <a:defRPr sz="1800" kern="1200">
          <a:solidFill>
            <a:schemeClr val="tx1"/>
          </a:solidFill>
          <a:latin typeface="+mn-lt"/>
          <a:ea typeface="+mn-ea"/>
          <a:cs typeface="+mn-cs"/>
        </a:defRPr>
      </a:lvl5pPr>
      <a:lvl6pPr marL="2286057" algn="l" defTabSz="914423" rtl="0" eaLnBrk="1" latinLnBrk="0" hangingPunct="1">
        <a:defRPr sz="1800" kern="1200">
          <a:solidFill>
            <a:schemeClr val="tx1"/>
          </a:solidFill>
          <a:latin typeface="+mn-lt"/>
          <a:ea typeface="+mn-ea"/>
          <a:cs typeface="+mn-cs"/>
        </a:defRPr>
      </a:lvl6pPr>
      <a:lvl7pPr marL="2743269"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1" algn="l" defTabSz="91442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 Id="rId5" Type="http://schemas.openxmlformats.org/officeDocument/2006/relationships/chart" Target="../charts/chart5.xml"/><Relationship Id="rId4" Type="http://schemas.openxmlformats.org/officeDocument/2006/relationships/chart" Target="../charts/chart4.xml"/></Relationships>
</file>

<file path=ppt/slides/_rels/slide2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2.xml"/><Relationship Id="rId5" Type="http://schemas.openxmlformats.org/officeDocument/2006/relationships/chart" Target="../charts/chart9.xml"/><Relationship Id="rId4" Type="http://schemas.openxmlformats.org/officeDocument/2006/relationships/chart" Target="../charts/chart8.xml"/></Relationships>
</file>

<file path=ppt/slides/_rels/slide29.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5.svg"/><Relationship Id="rId7" Type="http://schemas.openxmlformats.org/officeDocument/2006/relationships/image" Target="../media/image19.sv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svg"/><Relationship Id="rId4" Type="http://schemas.openxmlformats.org/officeDocument/2006/relationships/image" Target="../media/image16.png"/></Relationships>
</file>

<file path=ppt/slides/_rels/slide3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2.xml"/><Relationship Id="rId5" Type="http://schemas.openxmlformats.org/officeDocument/2006/relationships/chart" Target="../charts/chart14.xml"/><Relationship Id="rId4" Type="http://schemas.openxmlformats.org/officeDocument/2006/relationships/chart" Target="../charts/char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2.xml"/><Relationship Id="rId5" Type="http://schemas.openxmlformats.org/officeDocument/2006/relationships/chart" Target="../charts/chart18.xml"/><Relationship Id="rId4" Type="http://schemas.openxmlformats.org/officeDocument/2006/relationships/chart" Target="../charts/chart17.xml"/></Relationships>
</file>

<file path=ppt/slides/_rels/slide33.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2.xml"/><Relationship Id="rId5" Type="http://schemas.openxmlformats.org/officeDocument/2006/relationships/chart" Target="../charts/chart23.xml"/><Relationship Id="rId4" Type="http://schemas.openxmlformats.org/officeDocument/2006/relationships/chart" Target="../charts/chart22.xml"/></Relationships>
</file>

<file path=ppt/slides/_rels/slide35.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chart" Target="../charts/chart2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chart" Target="../charts/chart28.xml"/><Relationship Id="rId1" Type="http://schemas.openxmlformats.org/officeDocument/2006/relationships/slideLayout" Target="../slideLayouts/slideLayout2.xml"/><Relationship Id="rId5" Type="http://schemas.openxmlformats.org/officeDocument/2006/relationships/chart" Target="../charts/chart31.xml"/><Relationship Id="rId4" Type="http://schemas.openxmlformats.org/officeDocument/2006/relationships/chart" Target="../charts/chart30.xml"/></Relationships>
</file>

<file path=ppt/slides/_rels/slide39.xml.rels><?xml version="1.0" encoding="UTF-8" standalone="yes"?>
<Relationships xmlns="http://schemas.openxmlformats.org/package/2006/relationships"><Relationship Id="rId3" Type="http://schemas.openxmlformats.org/officeDocument/2006/relationships/chart" Target="../charts/chart33.xml"/><Relationship Id="rId7" Type="http://schemas.openxmlformats.org/officeDocument/2006/relationships/chart" Target="../charts/chart37.xml"/><Relationship Id="rId2" Type="http://schemas.openxmlformats.org/officeDocument/2006/relationships/chart" Target="../charts/chart32.xml"/><Relationship Id="rId1" Type="http://schemas.openxmlformats.org/officeDocument/2006/relationships/slideLayout" Target="../slideLayouts/slideLayout2.xml"/><Relationship Id="rId6" Type="http://schemas.openxmlformats.org/officeDocument/2006/relationships/chart" Target="../charts/chart36.xml"/><Relationship Id="rId5" Type="http://schemas.openxmlformats.org/officeDocument/2006/relationships/chart" Target="../charts/chart35.xml"/><Relationship Id="rId4" Type="http://schemas.openxmlformats.org/officeDocument/2006/relationships/chart" Target="../charts/chart3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chart" Target="../charts/chart38.xml"/><Relationship Id="rId1" Type="http://schemas.openxmlformats.org/officeDocument/2006/relationships/slideLayout" Target="../slideLayouts/slideLayout2.xml"/><Relationship Id="rId5" Type="http://schemas.openxmlformats.org/officeDocument/2006/relationships/chart" Target="../charts/chart41.xml"/><Relationship Id="rId4" Type="http://schemas.openxmlformats.org/officeDocument/2006/relationships/chart" Target="../charts/chart4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5C75A2-A554-4713-8CEC-909F89A80549}"/>
              </a:ext>
            </a:extLst>
          </p:cNvPr>
          <p:cNvSpPr>
            <a:spLocks noGrp="1"/>
          </p:cNvSpPr>
          <p:nvPr>
            <p:ph type="ctrTitle"/>
          </p:nvPr>
        </p:nvSpPr>
        <p:spPr/>
        <p:txBody>
          <a:bodyPr/>
          <a:lstStyle/>
          <a:p>
            <a:r>
              <a:rPr lang="it-IT" dirty="0"/>
              <a:t>Il futuro di Barbiano</a:t>
            </a:r>
          </a:p>
        </p:txBody>
      </p:sp>
      <p:sp>
        <p:nvSpPr>
          <p:cNvPr id="3" name="Untertitel 2">
            <a:extLst>
              <a:ext uri="{FF2B5EF4-FFF2-40B4-BE49-F238E27FC236}">
                <a16:creationId xmlns:a16="http://schemas.microsoft.com/office/drawing/2014/main" id="{E80A46C5-2F36-4116-BC55-5F3096456A2D}"/>
              </a:ext>
            </a:extLst>
          </p:cNvPr>
          <p:cNvSpPr>
            <a:spLocks noGrp="1"/>
          </p:cNvSpPr>
          <p:nvPr>
            <p:ph type="subTitle" idx="1"/>
          </p:nvPr>
        </p:nvSpPr>
        <p:spPr/>
        <p:txBody>
          <a:bodyPr/>
          <a:lstStyle/>
          <a:p>
            <a:r>
              <a:rPr lang="it-IT" dirty="0"/>
              <a:t>Risultato del processo di partecipazione</a:t>
            </a:r>
            <a:endParaRPr lang="de-DE" dirty="0"/>
          </a:p>
        </p:txBody>
      </p:sp>
      <p:sp>
        <p:nvSpPr>
          <p:cNvPr id="4" name="Textplatzhalter 3">
            <a:extLst>
              <a:ext uri="{FF2B5EF4-FFF2-40B4-BE49-F238E27FC236}">
                <a16:creationId xmlns:a16="http://schemas.microsoft.com/office/drawing/2014/main" id="{DC67AF88-C640-44C8-9B37-DD197C43BAB2}"/>
              </a:ext>
            </a:extLst>
          </p:cNvPr>
          <p:cNvSpPr>
            <a:spLocks noGrp="1"/>
          </p:cNvSpPr>
          <p:nvPr>
            <p:ph type="body" sz="quarter" idx="10"/>
          </p:nvPr>
        </p:nvSpPr>
        <p:spPr>
          <a:xfrm>
            <a:off x="4224338" y="2204864"/>
            <a:ext cx="4391942" cy="431751"/>
          </a:xfrm>
        </p:spPr>
        <p:txBody>
          <a:bodyPr/>
          <a:lstStyle/>
          <a:p>
            <a:r>
              <a:rPr lang="it-IT" dirty="0"/>
              <a:t>Comune di Barbiano</a:t>
            </a:r>
          </a:p>
        </p:txBody>
      </p:sp>
      <p:sp>
        <p:nvSpPr>
          <p:cNvPr id="5" name="Textplatzhalter 4">
            <a:extLst>
              <a:ext uri="{FF2B5EF4-FFF2-40B4-BE49-F238E27FC236}">
                <a16:creationId xmlns:a16="http://schemas.microsoft.com/office/drawing/2014/main" id="{F330D404-2AAA-4C35-870F-53770DB7D7BB}"/>
              </a:ext>
            </a:extLst>
          </p:cNvPr>
          <p:cNvSpPr>
            <a:spLocks noGrp="1"/>
          </p:cNvSpPr>
          <p:nvPr>
            <p:ph type="body" sz="quarter" idx="11"/>
          </p:nvPr>
        </p:nvSpPr>
        <p:spPr>
          <a:xfrm>
            <a:off x="4224338" y="4004767"/>
            <a:ext cx="3167806" cy="358775"/>
          </a:xfrm>
        </p:spPr>
        <p:txBody>
          <a:bodyPr/>
          <a:lstStyle/>
          <a:p>
            <a:r>
              <a:rPr lang="de-DE" dirty="0" err="1"/>
              <a:t>Bolzano</a:t>
            </a:r>
            <a:r>
              <a:rPr lang="de-DE" dirty="0"/>
              <a:t>, 11 </a:t>
            </a:r>
            <a:r>
              <a:rPr lang="de-DE" dirty="0" err="1"/>
              <a:t>aprile</a:t>
            </a:r>
            <a:r>
              <a:rPr lang="de-DE" dirty="0"/>
              <a:t> 2024</a:t>
            </a:r>
          </a:p>
        </p:txBody>
      </p:sp>
    </p:spTree>
    <p:extLst>
      <p:ext uri="{BB962C8B-B14F-4D97-AF65-F5344CB8AC3E}">
        <p14:creationId xmlns:p14="http://schemas.microsoft.com/office/powerpoint/2010/main" val="12180549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5C75A2-A554-4713-8CEC-909F89A80549}"/>
              </a:ext>
            </a:extLst>
          </p:cNvPr>
          <p:cNvSpPr>
            <a:spLocks noGrp="1"/>
          </p:cNvSpPr>
          <p:nvPr>
            <p:ph type="ctrTitle"/>
          </p:nvPr>
        </p:nvSpPr>
        <p:spPr/>
        <p:txBody>
          <a:bodyPr/>
          <a:lstStyle/>
          <a:p>
            <a:r>
              <a:rPr lang="de-DE" dirty="0"/>
              <a:t>Megatrend</a:t>
            </a:r>
          </a:p>
        </p:txBody>
      </p:sp>
      <p:sp>
        <p:nvSpPr>
          <p:cNvPr id="12" name="Rechteck 11">
            <a:extLst>
              <a:ext uri="{FF2B5EF4-FFF2-40B4-BE49-F238E27FC236}">
                <a16:creationId xmlns:a16="http://schemas.microsoft.com/office/drawing/2014/main" id="{E60BC889-65A2-E705-60FC-634D9A21A095}"/>
              </a:ext>
            </a:extLst>
          </p:cNvPr>
          <p:cNvSpPr/>
          <p:nvPr/>
        </p:nvSpPr>
        <p:spPr>
          <a:xfrm>
            <a:off x="2112264" y="5385816"/>
            <a:ext cx="1655064" cy="87782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IT" sz="1800" b="0" i="0" u="none" strike="noStrike" kern="1200" cap="none" spc="0" normalizeH="0" baseline="0" noProof="0" dirty="0" err="1">
              <a:ln>
                <a:noFill/>
              </a:ln>
              <a:solidFill>
                <a:prstClr val="white"/>
              </a:solidFill>
              <a:effectLst/>
              <a:uLnTx/>
              <a:uFillTx/>
              <a:latin typeface="Verdana"/>
              <a:ea typeface="+mn-ea"/>
              <a:cs typeface="+mn-cs"/>
            </a:endParaRPr>
          </a:p>
        </p:txBody>
      </p:sp>
      <p:sp>
        <p:nvSpPr>
          <p:cNvPr id="13" name="Rechteck 12">
            <a:extLst>
              <a:ext uri="{FF2B5EF4-FFF2-40B4-BE49-F238E27FC236}">
                <a16:creationId xmlns:a16="http://schemas.microsoft.com/office/drawing/2014/main" id="{2CDB90C9-795C-901A-5B2F-F76550B036E5}"/>
              </a:ext>
            </a:extLst>
          </p:cNvPr>
          <p:cNvSpPr/>
          <p:nvPr/>
        </p:nvSpPr>
        <p:spPr>
          <a:xfrm>
            <a:off x="10073640" y="5894832"/>
            <a:ext cx="1655064" cy="87782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IT" sz="1800" b="0" i="0" u="none" strike="noStrike" kern="1200" cap="none" spc="0" normalizeH="0" baseline="0" noProof="0" dirty="0" err="1">
              <a:ln>
                <a:noFill/>
              </a:ln>
              <a:solidFill>
                <a:prstClr val="white"/>
              </a:solidFill>
              <a:effectLst/>
              <a:uLnTx/>
              <a:uFillTx/>
              <a:latin typeface="Verdana"/>
              <a:ea typeface="+mn-ea"/>
              <a:cs typeface="+mn-cs"/>
            </a:endParaRPr>
          </a:p>
        </p:txBody>
      </p:sp>
    </p:spTree>
    <p:extLst>
      <p:ext uri="{BB962C8B-B14F-4D97-AF65-F5344CB8AC3E}">
        <p14:creationId xmlns:p14="http://schemas.microsoft.com/office/powerpoint/2010/main" val="38602146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881997F5-770D-B77E-D090-981D3D895AF6}"/>
              </a:ext>
            </a:extLst>
          </p:cNvPr>
          <p:cNvSpPr>
            <a:spLocks noGrp="1"/>
          </p:cNvSpPr>
          <p:nvPr>
            <p:ph idx="1"/>
          </p:nvPr>
        </p:nvSpPr>
        <p:spPr/>
        <p:txBody>
          <a:bodyPr/>
          <a:lstStyle/>
          <a:p>
            <a:r>
              <a:rPr lang="it-IT" sz="1400" dirty="0"/>
              <a:t>Il nostro mondo è cambiato rapidamente negli ultimi anni e questa dinamica si riflette anche nelle sfide e nelle opportunità che i comuni devono affrontare. </a:t>
            </a:r>
          </a:p>
          <a:p>
            <a:endParaRPr lang="it-IT" sz="1400" dirty="0"/>
          </a:p>
          <a:p>
            <a:r>
              <a:rPr lang="it-IT" sz="1400" dirty="0"/>
              <a:t>Per dare forma attiva a questo cambiamento e promuovere sviluppi orientati al futuro, abbiamo analizzato i 12 megatrend dell’ Istituto del Futuro in due workshop. </a:t>
            </a:r>
          </a:p>
          <a:p>
            <a:endParaRPr lang="it-IT" sz="1400" dirty="0"/>
          </a:p>
          <a:p>
            <a:r>
              <a:rPr lang="it-IT" sz="1400" dirty="0"/>
              <a:t>I seguenti megatrend sono stati definiti come fondamentali per lo sviluppo futuro dei comuni e analizzati in una SWOT.</a:t>
            </a:r>
            <a:endParaRPr lang="de-DE" sz="1400" dirty="0"/>
          </a:p>
          <a:p>
            <a:endParaRPr lang="de-DE" sz="1400" dirty="0"/>
          </a:p>
        </p:txBody>
      </p:sp>
      <p:sp>
        <p:nvSpPr>
          <p:cNvPr id="3" name="Foliennummernplatzhalter 2">
            <a:extLst>
              <a:ext uri="{FF2B5EF4-FFF2-40B4-BE49-F238E27FC236}">
                <a16:creationId xmlns:a16="http://schemas.microsoft.com/office/drawing/2014/main" id="{E0BCF4FA-8865-41E8-D424-E672E6B717FE}"/>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F950ABA-106E-4A08-B6CF-C4212A301C1C}" type="slidenum">
              <a:rPr kumimoji="0" lang="de-DE" sz="1000" b="0" i="0" u="none" strike="noStrike" kern="1200" cap="none" spc="0" normalizeH="0" baseline="0" noProof="0" smtClean="0">
                <a:ln>
                  <a:noFill/>
                </a:ln>
                <a:solidFill>
                  <a:srgbClr val="56615A"/>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de-DE" sz="1000" b="0" i="0" u="none" strike="noStrike" kern="1200" cap="none" spc="0" normalizeH="0" baseline="0" noProof="0">
              <a:ln>
                <a:noFill/>
              </a:ln>
              <a:solidFill>
                <a:srgbClr val="56615A"/>
              </a:solidFill>
              <a:effectLst/>
              <a:uLnTx/>
              <a:uFillTx/>
              <a:latin typeface="Verdana"/>
              <a:ea typeface="+mn-ea"/>
              <a:cs typeface="+mn-cs"/>
            </a:endParaRPr>
          </a:p>
        </p:txBody>
      </p:sp>
      <p:sp>
        <p:nvSpPr>
          <p:cNvPr id="4" name="Textplatzhalter 3">
            <a:extLst>
              <a:ext uri="{FF2B5EF4-FFF2-40B4-BE49-F238E27FC236}">
                <a16:creationId xmlns:a16="http://schemas.microsoft.com/office/drawing/2014/main" id="{F3242735-BFD9-F93A-3468-9695FE9ACAA2}"/>
              </a:ext>
            </a:extLst>
          </p:cNvPr>
          <p:cNvSpPr>
            <a:spLocks noGrp="1"/>
          </p:cNvSpPr>
          <p:nvPr>
            <p:ph type="body" sz="quarter" idx="10"/>
          </p:nvPr>
        </p:nvSpPr>
        <p:spPr/>
        <p:txBody>
          <a:bodyPr/>
          <a:lstStyle/>
          <a:p>
            <a:r>
              <a:rPr lang="de-DE" dirty="0"/>
              <a:t>Megatrend</a:t>
            </a:r>
            <a:endParaRPr lang="de-IT" dirty="0"/>
          </a:p>
        </p:txBody>
      </p:sp>
    </p:spTree>
    <p:extLst>
      <p:ext uri="{BB962C8B-B14F-4D97-AF65-F5344CB8AC3E}">
        <p14:creationId xmlns:p14="http://schemas.microsoft.com/office/powerpoint/2010/main" val="33498473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8281E0A7-2340-44B7-9E6A-5FE3FE09F6C0}"/>
              </a:ext>
            </a:extLst>
          </p:cNvPr>
          <p:cNvPicPr>
            <a:picLocks noChangeAspect="1"/>
          </p:cNvPicPr>
          <p:nvPr/>
        </p:nvPicPr>
        <p:blipFill>
          <a:blip r:embed="rId3"/>
          <a:stretch>
            <a:fillRect/>
          </a:stretch>
        </p:blipFill>
        <p:spPr>
          <a:xfrm>
            <a:off x="1025613" y="0"/>
            <a:ext cx="10140774" cy="6858000"/>
          </a:xfrm>
          <a:prstGeom prst="rect">
            <a:avLst/>
          </a:prstGeom>
        </p:spPr>
      </p:pic>
    </p:spTree>
    <p:extLst>
      <p:ext uri="{BB962C8B-B14F-4D97-AF65-F5344CB8AC3E}">
        <p14:creationId xmlns:p14="http://schemas.microsoft.com/office/powerpoint/2010/main" val="31856869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564D1B06-4E71-B636-C510-FF47CF336653}"/>
              </a:ext>
            </a:extLst>
          </p:cNvPr>
          <p:cNvSpPr>
            <a:spLocks noGrp="1"/>
          </p:cNvSpPr>
          <p:nvPr>
            <p:ph type="sldNum" sz="quarter" idx="4"/>
          </p:nvPr>
        </p:nvSpPr>
        <p:spPr/>
        <p:txBody>
          <a:bodyPr/>
          <a:lstStyle/>
          <a:p>
            <a:fld id="{4F950ABA-106E-4A08-B6CF-C4212A301C1C}" type="slidenum">
              <a:rPr lang="de-DE" smtClean="0"/>
              <a:pPr/>
              <a:t>13</a:t>
            </a:fld>
            <a:endParaRPr lang="de-DE"/>
          </a:p>
        </p:txBody>
      </p:sp>
      <p:sp>
        <p:nvSpPr>
          <p:cNvPr id="24" name="Inhaltsplatzhalter 1">
            <a:extLst>
              <a:ext uri="{FF2B5EF4-FFF2-40B4-BE49-F238E27FC236}">
                <a16:creationId xmlns:a16="http://schemas.microsoft.com/office/drawing/2014/main" id="{6CFBF685-6EAC-FDFC-6872-2ED6F69FA5E1}"/>
              </a:ext>
            </a:extLst>
          </p:cNvPr>
          <p:cNvSpPr txBox="1">
            <a:spLocks/>
          </p:cNvSpPr>
          <p:nvPr/>
        </p:nvSpPr>
        <p:spPr>
          <a:xfrm>
            <a:off x="486708" y="6482120"/>
            <a:ext cx="8597133" cy="683400"/>
          </a:xfrm>
          <a:prstGeom prst="rect">
            <a:avLst/>
          </a:prstGeom>
        </p:spPr>
        <p:txBody>
          <a:bodyPr vert="horz" lIns="91440" tIns="45720" rIns="91440" bIns="45720" rtlCol="0">
            <a:noAutofit/>
          </a:bodyPr>
          <a:lstStyle>
            <a:lvl1pPr marL="0" indent="0" algn="l" defTabSz="914423" rtl="0" eaLnBrk="1" latinLnBrk="0" hangingPunct="1">
              <a:spcBef>
                <a:spcPct val="20000"/>
              </a:spcBef>
              <a:buFont typeface="Wingdings" panose="05000000000000000000" pitchFamily="2" charset="2"/>
              <a:buNone/>
              <a:defRPr sz="1800" kern="1200">
                <a:solidFill>
                  <a:schemeClr val="tx1"/>
                </a:solidFill>
                <a:latin typeface="+mj-lt"/>
                <a:ea typeface="+mn-ea"/>
                <a:cs typeface="+mn-cs"/>
              </a:defRPr>
            </a:lvl1pPr>
            <a:lvl2pPr marL="630254" indent="-268295" algn="l" defTabSz="914423" rtl="0" eaLnBrk="1" latinLnBrk="0" hangingPunct="1">
              <a:spcBef>
                <a:spcPct val="20000"/>
              </a:spcBef>
              <a:buFont typeface="Wingdings" panose="05000000000000000000" pitchFamily="2" charset="2"/>
              <a:buChar char="§"/>
              <a:defRPr sz="1800" kern="1200">
                <a:solidFill>
                  <a:schemeClr val="tx1"/>
                </a:solidFill>
                <a:latin typeface="+mj-lt"/>
                <a:ea typeface="+mn-ea"/>
                <a:cs typeface="+mn-cs"/>
              </a:defRPr>
            </a:lvl2pPr>
            <a:lvl3pPr marL="914423" indent="0" algn="l" defTabSz="914423" rtl="0" eaLnBrk="1" latinLnBrk="0" hangingPunct="1">
              <a:spcBef>
                <a:spcPct val="20000"/>
              </a:spcBef>
              <a:buFont typeface="Arial" panose="020B0604020202020204" pitchFamily="34" charset="0"/>
              <a:buNone/>
              <a:defRPr sz="1600" kern="1200">
                <a:solidFill>
                  <a:schemeClr val="tx1"/>
                </a:solidFill>
                <a:latin typeface="+mj-lt"/>
                <a:ea typeface="+mn-ea"/>
                <a:cs typeface="+mn-cs"/>
              </a:defRPr>
            </a:lvl3pPr>
            <a:lvl4pPr marL="1371634" indent="0" algn="l" defTabSz="914423" rtl="0" eaLnBrk="1" latinLnBrk="0" hangingPunct="1">
              <a:spcBef>
                <a:spcPct val="20000"/>
              </a:spcBef>
              <a:buFont typeface="Arial" panose="020B0604020202020204" pitchFamily="34" charset="0"/>
              <a:buNone/>
              <a:defRPr sz="1400" kern="1200">
                <a:solidFill>
                  <a:schemeClr val="tx1"/>
                </a:solidFill>
                <a:latin typeface="+mj-lt"/>
                <a:ea typeface="+mn-ea"/>
                <a:cs typeface="+mn-cs"/>
              </a:defRPr>
            </a:lvl4pPr>
            <a:lvl5pPr marL="1828846" indent="0" algn="l" defTabSz="914423" rtl="0" eaLnBrk="1" latinLnBrk="0" hangingPunct="1">
              <a:spcBef>
                <a:spcPct val="20000"/>
              </a:spcBef>
              <a:buFont typeface="Arial" panose="020B0604020202020204" pitchFamily="34" charset="0"/>
              <a:buNone/>
              <a:defRPr sz="1200" kern="1200">
                <a:solidFill>
                  <a:schemeClr val="tx1"/>
                </a:solidFill>
                <a:latin typeface="+mj-lt"/>
                <a:ea typeface="+mn-ea"/>
                <a:cs typeface="+mn-cs"/>
              </a:defRPr>
            </a:lvl5pPr>
            <a:lvl6pPr marL="2514663"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74"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86"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97"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it-IT" sz="1200" b="1" dirty="0"/>
              <a:t>Risultati dei workshop del 14.03.2023, 23.03.2023</a:t>
            </a:r>
            <a:endParaRPr lang="it-IT" sz="1200" dirty="0"/>
          </a:p>
        </p:txBody>
      </p:sp>
      <p:grpSp>
        <p:nvGrpSpPr>
          <p:cNvPr id="6" name="Gruppieren 5">
            <a:extLst>
              <a:ext uri="{FF2B5EF4-FFF2-40B4-BE49-F238E27FC236}">
                <a16:creationId xmlns:a16="http://schemas.microsoft.com/office/drawing/2014/main" id="{94E49272-D247-8ABC-2FE8-BBFC245A6158}"/>
              </a:ext>
            </a:extLst>
          </p:cNvPr>
          <p:cNvGrpSpPr/>
          <p:nvPr/>
        </p:nvGrpSpPr>
        <p:grpSpPr>
          <a:xfrm>
            <a:off x="1123702" y="2284336"/>
            <a:ext cx="3058864" cy="628946"/>
            <a:chOff x="573892" y="600348"/>
            <a:chExt cx="3058864" cy="628946"/>
          </a:xfrm>
        </p:grpSpPr>
        <p:sp>
          <p:nvSpPr>
            <p:cNvPr id="7" name="Textfeld 6">
              <a:extLst>
                <a:ext uri="{FF2B5EF4-FFF2-40B4-BE49-F238E27FC236}">
                  <a16:creationId xmlns:a16="http://schemas.microsoft.com/office/drawing/2014/main" id="{B4F8AE60-1756-790A-9F49-E05BEA590208}"/>
                </a:ext>
              </a:extLst>
            </p:cNvPr>
            <p:cNvSpPr txBox="1"/>
            <p:nvPr/>
          </p:nvSpPr>
          <p:spPr>
            <a:xfrm>
              <a:off x="1248770" y="730155"/>
              <a:ext cx="2383986" cy="369332"/>
            </a:xfrm>
            <a:prstGeom prst="rect">
              <a:avLst/>
            </a:prstGeom>
            <a:noFill/>
          </p:spPr>
          <p:txBody>
            <a:bodyPr wrap="none" rtlCol="0">
              <a:spAutoFit/>
            </a:bodyPr>
            <a:lstStyle/>
            <a:p>
              <a:pPr algn="l"/>
              <a:r>
                <a:rPr lang="de-DE" dirty="0" err="1">
                  <a:latin typeface="+mj-lt"/>
                </a:rPr>
                <a:t>Individualizzazione</a:t>
              </a:r>
              <a:endParaRPr lang="de-DE" dirty="0">
                <a:latin typeface="+mj-lt"/>
              </a:endParaRPr>
            </a:p>
          </p:txBody>
        </p:sp>
        <p:pic>
          <p:nvPicPr>
            <p:cNvPr id="11" name="Grafik 10">
              <a:extLst>
                <a:ext uri="{FF2B5EF4-FFF2-40B4-BE49-F238E27FC236}">
                  <a16:creationId xmlns:a16="http://schemas.microsoft.com/office/drawing/2014/main" id="{B8275DC3-6685-A4F4-2CD5-BDC850330F02}"/>
                </a:ext>
              </a:extLst>
            </p:cNvPr>
            <p:cNvPicPr>
              <a:picLocks noChangeAspect="1"/>
            </p:cNvPicPr>
            <p:nvPr/>
          </p:nvPicPr>
          <p:blipFill>
            <a:blip r:embed="rId2"/>
            <a:stretch>
              <a:fillRect/>
            </a:stretch>
          </p:blipFill>
          <p:spPr>
            <a:xfrm>
              <a:off x="573892" y="600348"/>
              <a:ext cx="749941" cy="628946"/>
            </a:xfrm>
            <a:prstGeom prst="rect">
              <a:avLst/>
            </a:prstGeom>
          </p:spPr>
        </p:pic>
      </p:grpSp>
      <p:grpSp>
        <p:nvGrpSpPr>
          <p:cNvPr id="12" name="Gruppieren 11">
            <a:extLst>
              <a:ext uri="{FF2B5EF4-FFF2-40B4-BE49-F238E27FC236}">
                <a16:creationId xmlns:a16="http://schemas.microsoft.com/office/drawing/2014/main" id="{F138A904-6A27-ABB3-985A-06B6D215678C}"/>
              </a:ext>
            </a:extLst>
          </p:cNvPr>
          <p:cNvGrpSpPr/>
          <p:nvPr/>
        </p:nvGrpSpPr>
        <p:grpSpPr>
          <a:xfrm>
            <a:off x="1123702" y="1403442"/>
            <a:ext cx="1727385" cy="660984"/>
            <a:chOff x="7954949" y="971686"/>
            <a:chExt cx="1727385" cy="660984"/>
          </a:xfrm>
        </p:grpSpPr>
        <p:pic>
          <p:nvPicPr>
            <p:cNvPr id="13" name="Grafik 12">
              <a:extLst>
                <a:ext uri="{FF2B5EF4-FFF2-40B4-BE49-F238E27FC236}">
                  <a16:creationId xmlns:a16="http://schemas.microsoft.com/office/drawing/2014/main" id="{CE5003E7-53D7-C4ED-C5AE-DBC5F14E2139}"/>
                </a:ext>
              </a:extLst>
            </p:cNvPr>
            <p:cNvPicPr>
              <a:picLocks noChangeAspect="1"/>
            </p:cNvPicPr>
            <p:nvPr/>
          </p:nvPicPr>
          <p:blipFill>
            <a:blip r:embed="rId3"/>
            <a:stretch>
              <a:fillRect/>
            </a:stretch>
          </p:blipFill>
          <p:spPr>
            <a:xfrm>
              <a:off x="7954949" y="971686"/>
              <a:ext cx="748598" cy="660984"/>
            </a:xfrm>
            <a:prstGeom prst="rect">
              <a:avLst/>
            </a:prstGeom>
          </p:spPr>
        </p:pic>
        <p:sp>
          <p:nvSpPr>
            <p:cNvPr id="14" name="Textfeld 13">
              <a:extLst>
                <a:ext uri="{FF2B5EF4-FFF2-40B4-BE49-F238E27FC236}">
                  <a16:creationId xmlns:a16="http://schemas.microsoft.com/office/drawing/2014/main" id="{CF88B2E2-680E-E045-B3AD-01A294173E6B}"/>
                </a:ext>
              </a:extLst>
            </p:cNvPr>
            <p:cNvSpPr txBox="1"/>
            <p:nvPr/>
          </p:nvSpPr>
          <p:spPr>
            <a:xfrm>
              <a:off x="8598383" y="1077123"/>
              <a:ext cx="1083951" cy="369332"/>
            </a:xfrm>
            <a:prstGeom prst="rect">
              <a:avLst/>
            </a:prstGeom>
            <a:noFill/>
          </p:spPr>
          <p:txBody>
            <a:bodyPr wrap="none" rtlCol="0">
              <a:spAutoFit/>
            </a:bodyPr>
            <a:lstStyle/>
            <a:p>
              <a:pPr algn="l"/>
              <a:r>
                <a:rPr lang="de-DE" dirty="0" err="1">
                  <a:latin typeface="+mj-lt"/>
                </a:rPr>
                <a:t>Mobilit</a:t>
              </a:r>
              <a:r>
                <a:rPr lang="de-DE" sz="1800" dirty="0" err="1">
                  <a:solidFill>
                    <a:prstClr val="black"/>
                  </a:solidFill>
                  <a:latin typeface="Verdana"/>
                </a:rPr>
                <a:t>à</a:t>
              </a:r>
              <a:endParaRPr lang="de-DE" dirty="0">
                <a:latin typeface="+mj-lt"/>
              </a:endParaRPr>
            </a:p>
          </p:txBody>
        </p:sp>
      </p:grpSp>
      <p:grpSp>
        <p:nvGrpSpPr>
          <p:cNvPr id="15" name="Gruppieren 14">
            <a:extLst>
              <a:ext uri="{FF2B5EF4-FFF2-40B4-BE49-F238E27FC236}">
                <a16:creationId xmlns:a16="http://schemas.microsoft.com/office/drawing/2014/main" id="{D6E0A2E5-8CEF-A6A4-2E22-63203BA41F54}"/>
              </a:ext>
            </a:extLst>
          </p:cNvPr>
          <p:cNvGrpSpPr/>
          <p:nvPr/>
        </p:nvGrpSpPr>
        <p:grpSpPr>
          <a:xfrm>
            <a:off x="1123702" y="4020983"/>
            <a:ext cx="1582081" cy="660986"/>
            <a:chOff x="4546705" y="586610"/>
            <a:chExt cx="1582081" cy="660986"/>
          </a:xfrm>
        </p:grpSpPr>
        <p:sp>
          <p:nvSpPr>
            <p:cNvPr id="16" name="Textfeld 15">
              <a:extLst>
                <a:ext uri="{FF2B5EF4-FFF2-40B4-BE49-F238E27FC236}">
                  <a16:creationId xmlns:a16="http://schemas.microsoft.com/office/drawing/2014/main" id="{E1E21400-C409-B10D-526C-F2BFE4C3084E}"/>
                </a:ext>
              </a:extLst>
            </p:cNvPr>
            <p:cNvSpPr txBox="1"/>
            <p:nvPr/>
          </p:nvSpPr>
          <p:spPr>
            <a:xfrm>
              <a:off x="5209945" y="719536"/>
              <a:ext cx="918841" cy="369332"/>
            </a:xfrm>
            <a:prstGeom prst="rect">
              <a:avLst/>
            </a:prstGeom>
            <a:noFill/>
          </p:spPr>
          <p:txBody>
            <a:bodyPr wrap="none" rtlCol="0">
              <a:spAutoFit/>
            </a:bodyPr>
            <a:lstStyle/>
            <a:p>
              <a:pPr algn="l"/>
              <a:r>
                <a:rPr lang="de-DE" dirty="0">
                  <a:latin typeface="+mj-lt"/>
                </a:rPr>
                <a:t>Salute</a:t>
              </a:r>
            </a:p>
          </p:txBody>
        </p:sp>
        <p:pic>
          <p:nvPicPr>
            <p:cNvPr id="20" name="Grafik 19">
              <a:extLst>
                <a:ext uri="{FF2B5EF4-FFF2-40B4-BE49-F238E27FC236}">
                  <a16:creationId xmlns:a16="http://schemas.microsoft.com/office/drawing/2014/main" id="{6A6A76D9-E109-DB03-E217-71DFD15F389A}"/>
                </a:ext>
              </a:extLst>
            </p:cNvPr>
            <p:cNvPicPr>
              <a:picLocks noChangeAspect="1"/>
            </p:cNvPicPr>
            <p:nvPr/>
          </p:nvPicPr>
          <p:blipFill>
            <a:blip r:embed="rId4"/>
            <a:stretch>
              <a:fillRect/>
            </a:stretch>
          </p:blipFill>
          <p:spPr>
            <a:xfrm>
              <a:off x="4546705" y="586610"/>
              <a:ext cx="743759" cy="660986"/>
            </a:xfrm>
            <a:prstGeom prst="rect">
              <a:avLst/>
            </a:prstGeom>
          </p:spPr>
        </p:pic>
      </p:grpSp>
      <p:grpSp>
        <p:nvGrpSpPr>
          <p:cNvPr id="22" name="Gruppieren 21">
            <a:extLst>
              <a:ext uri="{FF2B5EF4-FFF2-40B4-BE49-F238E27FC236}">
                <a16:creationId xmlns:a16="http://schemas.microsoft.com/office/drawing/2014/main" id="{354449F5-9056-CED3-61BB-D76BBE28B966}"/>
              </a:ext>
            </a:extLst>
          </p:cNvPr>
          <p:cNvGrpSpPr/>
          <p:nvPr/>
        </p:nvGrpSpPr>
        <p:grpSpPr>
          <a:xfrm>
            <a:off x="1123702" y="3136281"/>
            <a:ext cx="2232368" cy="712564"/>
            <a:chOff x="4540523" y="1537647"/>
            <a:chExt cx="2232368" cy="712564"/>
          </a:xfrm>
        </p:grpSpPr>
        <p:sp>
          <p:nvSpPr>
            <p:cNvPr id="23" name="Textfeld 22">
              <a:extLst>
                <a:ext uri="{FF2B5EF4-FFF2-40B4-BE49-F238E27FC236}">
                  <a16:creationId xmlns:a16="http://schemas.microsoft.com/office/drawing/2014/main" id="{9CD8E610-4118-7304-384E-7A2587FC5D4D}"/>
                </a:ext>
              </a:extLst>
            </p:cNvPr>
            <p:cNvSpPr txBox="1"/>
            <p:nvPr/>
          </p:nvSpPr>
          <p:spPr>
            <a:xfrm>
              <a:off x="5190407" y="1695669"/>
              <a:ext cx="1582484" cy="369332"/>
            </a:xfrm>
            <a:prstGeom prst="rect">
              <a:avLst/>
            </a:prstGeom>
            <a:noFill/>
          </p:spPr>
          <p:txBody>
            <a:bodyPr wrap="none" rtlCol="0">
              <a:spAutoFit/>
            </a:bodyPr>
            <a:lstStyle/>
            <a:p>
              <a:pPr algn="l"/>
              <a:r>
                <a:rPr lang="de-DE" dirty="0" err="1">
                  <a:latin typeface="+mj-lt"/>
                </a:rPr>
                <a:t>Neoecologia</a:t>
              </a:r>
              <a:endParaRPr lang="de-DE" dirty="0">
                <a:latin typeface="+mj-lt"/>
              </a:endParaRPr>
            </a:p>
          </p:txBody>
        </p:sp>
        <p:pic>
          <p:nvPicPr>
            <p:cNvPr id="25" name="Grafik 24">
              <a:extLst>
                <a:ext uri="{FF2B5EF4-FFF2-40B4-BE49-F238E27FC236}">
                  <a16:creationId xmlns:a16="http://schemas.microsoft.com/office/drawing/2014/main" id="{2DB41E5B-DBF4-CE04-F8E4-F14943141FF0}"/>
                </a:ext>
              </a:extLst>
            </p:cNvPr>
            <p:cNvPicPr>
              <a:picLocks noChangeAspect="1"/>
            </p:cNvPicPr>
            <p:nvPr/>
          </p:nvPicPr>
          <p:blipFill>
            <a:blip r:embed="rId5"/>
            <a:stretch>
              <a:fillRect/>
            </a:stretch>
          </p:blipFill>
          <p:spPr>
            <a:xfrm>
              <a:off x="4540523" y="1537647"/>
              <a:ext cx="749941" cy="712564"/>
            </a:xfrm>
            <a:prstGeom prst="rect">
              <a:avLst/>
            </a:prstGeom>
          </p:spPr>
        </p:pic>
      </p:grpSp>
      <p:sp>
        <p:nvSpPr>
          <p:cNvPr id="8" name="Textplatzhalter 3">
            <a:extLst>
              <a:ext uri="{FF2B5EF4-FFF2-40B4-BE49-F238E27FC236}">
                <a16:creationId xmlns:a16="http://schemas.microsoft.com/office/drawing/2014/main" id="{16BFE06E-15A3-85EB-3FF2-76543DD7FC55}"/>
              </a:ext>
            </a:extLst>
          </p:cNvPr>
          <p:cNvSpPr>
            <a:spLocks noGrp="1"/>
          </p:cNvSpPr>
          <p:nvPr>
            <p:ph type="body" sz="quarter" idx="10"/>
          </p:nvPr>
        </p:nvSpPr>
        <p:spPr>
          <a:xfrm>
            <a:off x="623888" y="476250"/>
            <a:ext cx="10152062" cy="360363"/>
          </a:xfrm>
        </p:spPr>
        <p:txBody>
          <a:bodyPr/>
          <a:lstStyle/>
          <a:p>
            <a:r>
              <a:rPr lang="it-IT" dirty="0"/>
              <a:t>I seguenti megatrend sono di particolare importanza per i cittadini</a:t>
            </a:r>
            <a:endParaRPr lang="de-IT" dirty="0"/>
          </a:p>
        </p:txBody>
      </p:sp>
    </p:spTree>
    <p:extLst>
      <p:ext uri="{BB962C8B-B14F-4D97-AF65-F5344CB8AC3E}">
        <p14:creationId xmlns:p14="http://schemas.microsoft.com/office/powerpoint/2010/main" val="32626647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elle 5">
            <a:extLst>
              <a:ext uri="{FF2B5EF4-FFF2-40B4-BE49-F238E27FC236}">
                <a16:creationId xmlns:a16="http://schemas.microsoft.com/office/drawing/2014/main" id="{0D984386-217F-1908-C79D-7AC0C6836AA2}"/>
              </a:ext>
            </a:extLst>
          </p:cNvPr>
          <p:cNvGraphicFramePr>
            <a:graphicFrameLocks noGrp="1"/>
          </p:cNvGraphicFramePr>
          <p:nvPr>
            <p:extLst>
              <p:ext uri="{D42A27DB-BD31-4B8C-83A1-F6EECF244321}">
                <p14:modId xmlns:p14="http://schemas.microsoft.com/office/powerpoint/2010/main" val="1701845391"/>
              </p:ext>
            </p:extLst>
          </p:nvPr>
        </p:nvGraphicFramePr>
        <p:xfrm>
          <a:off x="623887" y="836613"/>
          <a:ext cx="11241972" cy="5847422"/>
        </p:xfrm>
        <a:graphic>
          <a:graphicData uri="http://schemas.openxmlformats.org/drawingml/2006/table">
            <a:tbl>
              <a:tblPr firstRow="1" bandRow="1">
                <a:tableStyleId>{5C22544A-7EE6-4342-B048-85BDC9FD1C3A}</a:tableStyleId>
              </a:tblPr>
              <a:tblGrid>
                <a:gridCol w="2810493">
                  <a:extLst>
                    <a:ext uri="{9D8B030D-6E8A-4147-A177-3AD203B41FA5}">
                      <a16:colId xmlns:a16="http://schemas.microsoft.com/office/drawing/2014/main" val="4243712740"/>
                    </a:ext>
                  </a:extLst>
                </a:gridCol>
                <a:gridCol w="2810493">
                  <a:extLst>
                    <a:ext uri="{9D8B030D-6E8A-4147-A177-3AD203B41FA5}">
                      <a16:colId xmlns:a16="http://schemas.microsoft.com/office/drawing/2014/main" val="3050717698"/>
                    </a:ext>
                  </a:extLst>
                </a:gridCol>
                <a:gridCol w="2810493">
                  <a:extLst>
                    <a:ext uri="{9D8B030D-6E8A-4147-A177-3AD203B41FA5}">
                      <a16:colId xmlns:a16="http://schemas.microsoft.com/office/drawing/2014/main" val="3784050641"/>
                    </a:ext>
                  </a:extLst>
                </a:gridCol>
                <a:gridCol w="2810493">
                  <a:extLst>
                    <a:ext uri="{9D8B030D-6E8A-4147-A177-3AD203B41FA5}">
                      <a16:colId xmlns:a16="http://schemas.microsoft.com/office/drawing/2014/main" val="1421972989"/>
                    </a:ext>
                  </a:extLst>
                </a:gridCol>
              </a:tblGrid>
              <a:tr h="763365">
                <a:tc>
                  <a:txBody>
                    <a:bodyPr/>
                    <a:lstStyle/>
                    <a:p>
                      <a:pPr algn="ctr"/>
                      <a:r>
                        <a:rPr lang="de-DE" sz="1600" dirty="0" err="1"/>
                        <a:t>Punti</a:t>
                      </a:r>
                      <a:r>
                        <a:rPr lang="de-DE" sz="1600" dirty="0"/>
                        <a:t> di forza</a:t>
                      </a:r>
                    </a:p>
                    <a:p>
                      <a:pPr algn="ctr"/>
                      <a:r>
                        <a:rPr lang="it-IT" sz="1000" dirty="0"/>
                        <a:t>Vantaggi attuali e </a:t>
                      </a:r>
                    </a:p>
                    <a:p>
                      <a:pPr algn="ctr"/>
                      <a:r>
                        <a:rPr lang="it-IT" sz="1000" dirty="0"/>
                        <a:t>fattori di successo interni</a:t>
                      </a:r>
                      <a:endParaRPr lang="de-IT" sz="1000" dirty="0"/>
                    </a:p>
                    <a:p>
                      <a:pPr algn="ctr"/>
                      <a:endParaRPr lang="de-IT" sz="1000" dirty="0"/>
                    </a:p>
                  </a:txBody>
                  <a:tcPr anchor="ctr">
                    <a:solidFill>
                      <a:srgbClr val="87000D"/>
                    </a:solidFill>
                  </a:tcPr>
                </a:tc>
                <a:tc>
                  <a:txBody>
                    <a:bodyPr/>
                    <a:lstStyle/>
                    <a:p>
                      <a:pPr algn="ctr"/>
                      <a:r>
                        <a:rPr lang="it-IT" noProof="0" dirty="0"/>
                        <a:t>Punti di debolezza</a:t>
                      </a:r>
                    </a:p>
                    <a:p>
                      <a:pPr algn="ctr"/>
                      <a:r>
                        <a:rPr lang="it-IT" sz="1000" noProof="0" dirty="0"/>
                        <a:t>Svantaggi attuali e </a:t>
                      </a:r>
                    </a:p>
                    <a:p>
                      <a:pPr algn="ctr"/>
                      <a:r>
                        <a:rPr lang="it-IT" sz="1000" noProof="0" dirty="0"/>
                        <a:t>deficit interni</a:t>
                      </a:r>
                    </a:p>
                  </a:txBody>
                  <a:tcPr anchor="ctr">
                    <a:solidFill>
                      <a:srgbClr val="56615A"/>
                    </a:solidFill>
                  </a:tcPr>
                </a:tc>
                <a:tc>
                  <a:txBody>
                    <a:bodyPr/>
                    <a:lstStyle/>
                    <a:p>
                      <a:pPr algn="ctr"/>
                      <a:r>
                        <a:rPr lang="it-IT" noProof="0" dirty="0"/>
                        <a:t>Le opportunità</a:t>
                      </a:r>
                    </a:p>
                    <a:p>
                      <a:pPr algn="ctr"/>
                      <a:r>
                        <a:rPr lang="it-IT" sz="1000" noProof="0" dirty="0"/>
                        <a:t>Opportunità future e </a:t>
                      </a:r>
                    </a:p>
                    <a:p>
                      <a:pPr algn="ctr"/>
                      <a:r>
                        <a:rPr lang="it-IT" sz="1000" noProof="0" dirty="0"/>
                        <a:t>potenzialità esterne</a:t>
                      </a:r>
                    </a:p>
                  </a:txBody>
                  <a:tcPr anchor="ctr">
                    <a:solidFill>
                      <a:srgbClr val="87000D"/>
                    </a:solidFill>
                  </a:tcPr>
                </a:tc>
                <a:tc>
                  <a:txBody>
                    <a:bodyPr/>
                    <a:lstStyle/>
                    <a:p>
                      <a:pPr algn="ctr"/>
                      <a:r>
                        <a:rPr lang="it-IT" noProof="0" dirty="0"/>
                        <a:t>I rischi</a:t>
                      </a:r>
                    </a:p>
                    <a:p>
                      <a:pPr algn="ctr"/>
                      <a:r>
                        <a:rPr lang="it-IT" sz="1000" noProof="0" dirty="0"/>
                        <a:t>Minacce future e </a:t>
                      </a:r>
                    </a:p>
                    <a:p>
                      <a:pPr algn="ctr"/>
                      <a:r>
                        <a:rPr lang="it-IT" sz="1000" noProof="0" dirty="0"/>
                        <a:t>pericoli esterni</a:t>
                      </a:r>
                    </a:p>
                  </a:txBody>
                  <a:tcPr anchor="ctr">
                    <a:solidFill>
                      <a:srgbClr val="56615A"/>
                    </a:solidFill>
                  </a:tcPr>
                </a:tc>
                <a:extLst>
                  <a:ext uri="{0D108BD9-81ED-4DB2-BD59-A6C34878D82A}">
                    <a16:rowId xmlns:a16="http://schemas.microsoft.com/office/drawing/2014/main" val="1841652441"/>
                  </a:ext>
                </a:extLst>
              </a:tr>
              <a:tr h="5054942">
                <a:tc>
                  <a:txBody>
                    <a:bodyPr/>
                    <a:lstStyle/>
                    <a:p>
                      <a:pPr marL="171450" indent="-171450" algn="l">
                        <a:buFontTx/>
                        <a:buChar char="-"/>
                      </a:pPr>
                      <a:r>
                        <a:rPr lang="it-IT" sz="1200" dirty="0"/>
                        <a:t>Orari digitali</a:t>
                      </a:r>
                    </a:p>
                    <a:p>
                      <a:pPr marL="171450" indent="-171450" algn="l">
                        <a:buFontTx/>
                        <a:buChar char="-"/>
                      </a:pPr>
                      <a:r>
                        <a:rPr lang="it-IT" sz="1200" dirty="0"/>
                        <a:t>Prezzi del trasporto pubblico</a:t>
                      </a:r>
                    </a:p>
                    <a:p>
                      <a:pPr marL="171450" indent="-171450" algn="l">
                        <a:buFontTx/>
                        <a:buChar char="-"/>
                      </a:pPr>
                      <a:r>
                        <a:rPr lang="it-IT" sz="1200" dirty="0"/>
                        <a:t>Strade ben sviluppate</a:t>
                      </a:r>
                    </a:p>
                    <a:p>
                      <a:pPr marL="171450" indent="-171450" algn="l">
                        <a:buFontTx/>
                        <a:buChar char="-"/>
                      </a:pPr>
                      <a:r>
                        <a:rPr lang="it-IT" sz="1200" dirty="0"/>
                        <a:t>Buoni collegamenti in paese</a:t>
                      </a:r>
                    </a:p>
                    <a:p>
                      <a:pPr marL="171450" indent="-171450" algn="l">
                        <a:buFontTx/>
                        <a:buChar char="-"/>
                      </a:pPr>
                      <a:r>
                        <a:rPr lang="it-IT" sz="1200" dirty="0"/>
                        <a:t>Trasporto scolastico ben organizzato</a:t>
                      </a:r>
                      <a:endParaRPr lang="de-DE" sz="1200" dirty="0"/>
                    </a:p>
                  </a:txBody>
                  <a:tcPr>
                    <a:solidFill>
                      <a:schemeClr val="bg1">
                        <a:lumMod val="95000"/>
                      </a:schemeClr>
                    </a:solidFill>
                  </a:tcPr>
                </a:tc>
                <a:tc>
                  <a:txBody>
                    <a:bodyPr/>
                    <a:lstStyle/>
                    <a:p>
                      <a:pPr marL="171450" indent="-171450" algn="l">
                        <a:buFontTx/>
                        <a:buChar char="-"/>
                      </a:pPr>
                      <a:r>
                        <a:rPr lang="it-IT" sz="1100" dirty="0"/>
                        <a:t>Collegamenti in autobus per gli scolari</a:t>
                      </a:r>
                    </a:p>
                    <a:p>
                      <a:pPr marL="171450" indent="-171450" algn="l">
                        <a:buFontTx/>
                        <a:buChar char="-"/>
                      </a:pPr>
                      <a:r>
                        <a:rPr lang="it-IT" sz="1100" dirty="0"/>
                        <a:t>Trasporto pubblico per persone con disabilità</a:t>
                      </a:r>
                    </a:p>
                    <a:p>
                      <a:pPr marL="171450" indent="-171450" algn="l">
                        <a:buFontTx/>
                        <a:buChar char="-"/>
                      </a:pPr>
                      <a:r>
                        <a:rPr lang="it-IT" sz="1100" dirty="0"/>
                        <a:t>Collegamento a Ponte Gardena in direzione di Chiusa o Bolzano</a:t>
                      </a:r>
                    </a:p>
                    <a:p>
                      <a:pPr marL="171450" indent="-171450" algn="l">
                        <a:buFontTx/>
                        <a:buChar char="-"/>
                      </a:pPr>
                      <a:r>
                        <a:rPr lang="it-IT" sz="1100" dirty="0"/>
                        <a:t>Collegamento Colma-</a:t>
                      </a:r>
                      <a:r>
                        <a:rPr lang="it-IT" sz="1100" dirty="0" err="1"/>
                        <a:t>Saubach</a:t>
                      </a:r>
                      <a:r>
                        <a:rPr lang="it-IT" sz="1100" dirty="0"/>
                        <a:t>-Barbiano</a:t>
                      </a:r>
                    </a:p>
                    <a:p>
                      <a:pPr marL="171450" indent="-171450" algn="l">
                        <a:buFontTx/>
                        <a:buChar char="-"/>
                      </a:pPr>
                      <a:r>
                        <a:rPr lang="it-IT" sz="1100" dirty="0"/>
                        <a:t>Situazione dei parcheggi a Ponte Gardena</a:t>
                      </a:r>
                    </a:p>
                    <a:p>
                      <a:pPr marL="171450" indent="-171450" algn="l">
                        <a:buFontTx/>
                        <a:buChar char="-"/>
                      </a:pPr>
                      <a:r>
                        <a:rPr lang="it-IT" sz="1100" dirty="0"/>
                        <a:t>Utilizzo (Trasporto pubblico) al di fuori delle ore di picco</a:t>
                      </a:r>
                    </a:p>
                    <a:p>
                      <a:pPr marL="171450" indent="-171450" algn="l">
                        <a:buFontTx/>
                        <a:buChar char="-"/>
                      </a:pPr>
                      <a:r>
                        <a:rPr lang="it-IT" sz="1100" dirty="0"/>
                        <a:t>Autobus di grandi dimensioni al di fuori delle ore di picco</a:t>
                      </a:r>
                    </a:p>
                    <a:p>
                      <a:pPr marL="171450" indent="-171450" algn="l">
                        <a:buFontTx/>
                        <a:buChar char="-"/>
                      </a:pPr>
                      <a:r>
                        <a:rPr lang="it-IT" sz="1100" dirty="0"/>
                        <a:t>Traffico troppo intenso sulla strada statale</a:t>
                      </a:r>
                    </a:p>
                    <a:p>
                      <a:pPr marL="171450" indent="-171450" algn="l">
                        <a:buFontTx/>
                        <a:buChar char="-"/>
                      </a:pPr>
                      <a:r>
                        <a:rPr lang="it-IT" sz="1100" dirty="0" err="1"/>
                        <a:t>Sottostrada</a:t>
                      </a:r>
                      <a:r>
                        <a:rPr lang="it-IT" sz="1100" dirty="0"/>
                        <a:t> stretta e confusa a Colma</a:t>
                      </a:r>
                    </a:p>
                    <a:p>
                      <a:pPr marL="171450" indent="-171450" algn="l">
                        <a:buFontTx/>
                        <a:buChar char="-"/>
                      </a:pPr>
                      <a:r>
                        <a:rPr lang="it-IT" sz="1100" dirty="0"/>
                        <a:t>Percorso poco sicuro per raggiungere la scuola a Colma</a:t>
                      </a:r>
                    </a:p>
                    <a:p>
                      <a:pPr marL="171450" indent="-171450" algn="l">
                        <a:buFontTx/>
                        <a:buChar char="-"/>
                      </a:pPr>
                      <a:r>
                        <a:rPr lang="it-IT" sz="1100" dirty="0"/>
                        <a:t>Percorso scolastico/uscita dalla stazione dei vigili del fuoco di Barbiano</a:t>
                      </a:r>
                    </a:p>
                    <a:p>
                      <a:pPr marL="171450" indent="-171450" algn="l">
                        <a:buFontTx/>
                        <a:buChar char="-"/>
                      </a:pPr>
                      <a:r>
                        <a:rPr lang="it-IT" sz="1100" dirty="0"/>
                        <a:t>Inquinamento acustico da traffico e treni</a:t>
                      </a:r>
                    </a:p>
                    <a:p>
                      <a:pPr marL="171450" indent="-171450" algn="l">
                        <a:buFontTx/>
                        <a:buChar char="-"/>
                      </a:pPr>
                      <a:r>
                        <a:rPr lang="it-IT" sz="1100" dirty="0"/>
                        <a:t>Traffico in direzione di Renon</a:t>
                      </a:r>
                    </a:p>
                    <a:p>
                      <a:pPr marL="171450" indent="-171450" algn="l">
                        <a:buFontTx/>
                        <a:buChar char="-"/>
                      </a:pPr>
                      <a:r>
                        <a:rPr lang="it-IT" sz="1100" dirty="0"/>
                        <a:t>Molto trasporto privato a causa della lontananza delle strutture per il tempo libero</a:t>
                      </a:r>
                      <a:endParaRPr lang="de-IT" sz="1100" dirty="0"/>
                    </a:p>
                  </a:txBody>
                  <a:tcPr>
                    <a:solidFill>
                      <a:schemeClr val="bg1">
                        <a:lumMod val="95000"/>
                      </a:schemeClr>
                    </a:solidFill>
                  </a:tcPr>
                </a:tc>
                <a:tc>
                  <a:txBody>
                    <a:bodyPr/>
                    <a:lstStyle/>
                    <a:p>
                      <a:pPr marL="171450" indent="-171450" algn="l">
                        <a:buFontTx/>
                        <a:buChar char="-"/>
                      </a:pPr>
                      <a:r>
                        <a:rPr lang="it-IT" sz="1100" dirty="0"/>
                        <a:t>Promuovere la mobilità elettrica</a:t>
                      </a:r>
                    </a:p>
                    <a:p>
                      <a:pPr marL="171450" indent="-171450" algn="l">
                        <a:buFontTx/>
                        <a:buChar char="-"/>
                      </a:pPr>
                      <a:r>
                        <a:rPr lang="it-IT" sz="1100" dirty="0"/>
                        <a:t>Costruire infrastrutture di ricarica</a:t>
                      </a:r>
                    </a:p>
                    <a:p>
                      <a:pPr marL="171450" indent="-171450" algn="l">
                        <a:buFontTx/>
                        <a:buChar char="-"/>
                      </a:pPr>
                      <a:r>
                        <a:rPr lang="it-IT" sz="1100" dirty="0"/>
                        <a:t>Servizi di trasporto innovativi</a:t>
                      </a:r>
                    </a:p>
                    <a:p>
                      <a:pPr marL="171450" indent="-171450" algn="l">
                        <a:buFontTx/>
                        <a:buChar char="-"/>
                      </a:pPr>
                      <a:r>
                        <a:rPr lang="it-IT" sz="1100" dirty="0"/>
                        <a:t>Condivisione (ad es. per biciclette elettriche, car sharing, ...)</a:t>
                      </a:r>
                    </a:p>
                    <a:p>
                      <a:pPr marL="171450" indent="-171450" algn="l">
                        <a:buFontTx/>
                        <a:buChar char="-"/>
                      </a:pPr>
                      <a:r>
                        <a:rPr lang="it-IT" sz="1100" dirty="0"/>
                        <a:t>Trasporto con funivia dalla stazione ferroviaria di Ponte Gardena a Barbiano e forse al Corno del Renon</a:t>
                      </a:r>
                    </a:p>
                    <a:p>
                      <a:pPr marL="171450" indent="-171450" algn="l">
                        <a:buFontTx/>
                        <a:buChar char="-"/>
                      </a:pPr>
                      <a:r>
                        <a:rPr lang="it-IT" sz="1100" dirty="0"/>
                        <a:t>Riduzione del traffico a Barbiano e Colma</a:t>
                      </a:r>
                    </a:p>
                    <a:p>
                      <a:pPr marL="171450" indent="-171450" algn="l">
                        <a:buFontTx/>
                        <a:buChar char="-"/>
                      </a:pPr>
                      <a:r>
                        <a:rPr lang="it-IT" sz="1100" dirty="0"/>
                        <a:t>Introduzione di zone a 30 km/h</a:t>
                      </a:r>
                    </a:p>
                    <a:p>
                      <a:pPr marL="171450" indent="-171450" algn="l">
                        <a:buFontTx/>
                        <a:buChar char="-"/>
                      </a:pPr>
                      <a:r>
                        <a:rPr lang="it-IT" sz="1100" dirty="0"/>
                        <a:t>Parcheggi sicuri per le biciclette</a:t>
                      </a:r>
                    </a:p>
                    <a:p>
                      <a:pPr marL="171450" indent="-171450" algn="l">
                        <a:buFontTx/>
                        <a:buChar char="-"/>
                      </a:pPr>
                      <a:r>
                        <a:rPr lang="it-IT" sz="1100" dirty="0"/>
                        <a:t>Piste ciclabili (anche dalla valle a Barbiano)</a:t>
                      </a:r>
                    </a:p>
                    <a:p>
                      <a:pPr marL="171450" indent="-171450" algn="l">
                        <a:buFontTx/>
                        <a:buChar char="-"/>
                      </a:pPr>
                      <a:r>
                        <a:rPr lang="it-IT" sz="1100" dirty="0"/>
                        <a:t>Ampliare Ponte Gardena come nodo di trasporto</a:t>
                      </a:r>
                    </a:p>
                    <a:p>
                      <a:pPr marL="171450" indent="-171450" algn="l">
                        <a:buFontTx/>
                        <a:buChar char="-"/>
                      </a:pPr>
                      <a:r>
                        <a:rPr lang="it-IT" sz="1100" dirty="0"/>
                        <a:t>Area di svolta per gli autobus e servizio orario</a:t>
                      </a:r>
                    </a:p>
                    <a:p>
                      <a:pPr marL="171450" indent="-171450" algn="l">
                        <a:buFontTx/>
                        <a:buChar char="-"/>
                      </a:pPr>
                      <a:r>
                        <a:rPr lang="it-IT" sz="1100" dirty="0"/>
                        <a:t>Area di parcheggio su terreno comunale con ponte per la stazione ferroviaria di Ponte Gardena</a:t>
                      </a:r>
                    </a:p>
                    <a:p>
                      <a:pPr marL="171450" indent="-171450" algn="l">
                        <a:buFontTx/>
                        <a:buChar char="-"/>
                      </a:pPr>
                      <a:r>
                        <a:rPr lang="it-IT" sz="1100" dirty="0"/>
                        <a:t>Combinazione di approvvigionamento locale e mobilità per un migliore ambiente di vita.</a:t>
                      </a:r>
                      <a:endParaRPr lang="de-IT" sz="1100" dirty="0"/>
                    </a:p>
                  </a:txBody>
                  <a:tcPr>
                    <a:solidFill>
                      <a:schemeClr val="bg1">
                        <a:lumMod val="95000"/>
                      </a:schemeClr>
                    </a:solidFill>
                  </a:tcPr>
                </a:tc>
                <a:tc>
                  <a:txBody>
                    <a:bodyPr/>
                    <a:lstStyle/>
                    <a:p>
                      <a:pPr marL="171450" indent="-171450" algn="l">
                        <a:buFontTx/>
                        <a:buChar char="-"/>
                      </a:pPr>
                      <a:r>
                        <a:rPr lang="it-IT" sz="1200" dirty="0"/>
                        <a:t>Servizi digitali non utilizzabili in modo comprensibile per tutti (es. anziani, persone con disabilità, ...)</a:t>
                      </a:r>
                    </a:p>
                    <a:p>
                      <a:pPr marL="171450" indent="-171450" algn="l">
                        <a:buFontTx/>
                        <a:buChar char="-"/>
                      </a:pPr>
                      <a:r>
                        <a:rPr lang="it-IT" sz="1200" dirty="0"/>
                        <a:t>Circonvallazione di Barbiano (accettazione, costi e consumo di suolo)</a:t>
                      </a:r>
                    </a:p>
                    <a:p>
                      <a:pPr marL="171450" indent="-171450" algn="l">
                        <a:buFontTx/>
                        <a:buChar char="-"/>
                      </a:pPr>
                      <a:r>
                        <a:rPr lang="it-IT" sz="1200" dirty="0"/>
                        <a:t>Costi di manutenzione della rete dei sentieri rurali</a:t>
                      </a:r>
                    </a:p>
                    <a:p>
                      <a:pPr marL="171450" indent="-171450" algn="l">
                        <a:buFontTx/>
                        <a:buChar char="-"/>
                      </a:pPr>
                      <a:r>
                        <a:rPr lang="it-IT" sz="1200" dirty="0"/>
                        <a:t>Condizioni ciclistiche difficili per le famiglie</a:t>
                      </a:r>
                      <a:endParaRPr lang="de-DE" sz="1200" dirty="0"/>
                    </a:p>
                    <a:p>
                      <a:pPr marL="171450" indent="-171450" algn="l">
                        <a:buFontTx/>
                        <a:buChar char="-"/>
                      </a:pPr>
                      <a:endParaRPr lang="de-IT" sz="1200" dirty="0"/>
                    </a:p>
                  </a:txBody>
                  <a:tcPr>
                    <a:solidFill>
                      <a:schemeClr val="bg1">
                        <a:lumMod val="95000"/>
                      </a:schemeClr>
                    </a:solidFill>
                  </a:tcPr>
                </a:tc>
                <a:extLst>
                  <a:ext uri="{0D108BD9-81ED-4DB2-BD59-A6C34878D82A}">
                    <a16:rowId xmlns:a16="http://schemas.microsoft.com/office/drawing/2014/main" val="3660603226"/>
                  </a:ext>
                </a:extLst>
              </a:tr>
            </a:tbl>
          </a:graphicData>
        </a:graphic>
      </p:graphicFrame>
      <p:sp>
        <p:nvSpPr>
          <p:cNvPr id="3" name="Foliennummernplatzhalter 2">
            <a:extLst>
              <a:ext uri="{FF2B5EF4-FFF2-40B4-BE49-F238E27FC236}">
                <a16:creationId xmlns:a16="http://schemas.microsoft.com/office/drawing/2014/main" id="{D3090EA5-379A-4B45-BA29-497E848F0313}"/>
              </a:ext>
            </a:extLst>
          </p:cNvPr>
          <p:cNvSpPr>
            <a:spLocks noGrp="1"/>
          </p:cNvSpPr>
          <p:nvPr>
            <p:ph type="sldNum" sz="quarter" idx="4"/>
          </p:nvPr>
        </p:nvSpPr>
        <p:spPr/>
        <p:txBody>
          <a:bodyPr/>
          <a:lstStyle/>
          <a:p>
            <a:fld id="{4F950ABA-106E-4A08-B6CF-C4212A301C1C}" type="slidenum">
              <a:rPr lang="de-DE" smtClean="0"/>
              <a:pPr/>
              <a:t>14</a:t>
            </a:fld>
            <a:endParaRPr lang="de-DE"/>
          </a:p>
        </p:txBody>
      </p:sp>
      <p:sp>
        <p:nvSpPr>
          <p:cNvPr id="4" name="Textplatzhalter 3">
            <a:extLst>
              <a:ext uri="{FF2B5EF4-FFF2-40B4-BE49-F238E27FC236}">
                <a16:creationId xmlns:a16="http://schemas.microsoft.com/office/drawing/2014/main" id="{6198F6AF-8B2E-4EEB-B975-6DB365E1CECC}"/>
              </a:ext>
            </a:extLst>
          </p:cNvPr>
          <p:cNvSpPr>
            <a:spLocks noGrp="1"/>
          </p:cNvSpPr>
          <p:nvPr>
            <p:ph type="body" sz="quarter" idx="10"/>
          </p:nvPr>
        </p:nvSpPr>
        <p:spPr/>
        <p:txBody>
          <a:bodyPr/>
          <a:lstStyle/>
          <a:p>
            <a:r>
              <a:rPr lang="de-DE" dirty="0" err="1"/>
              <a:t>Mobilità</a:t>
            </a:r>
            <a:r>
              <a:rPr lang="de-DE" dirty="0"/>
              <a:t> – 22 </a:t>
            </a:r>
            <a:r>
              <a:rPr lang="de-DE" dirty="0" err="1"/>
              <a:t>menzioni</a:t>
            </a:r>
            <a:endParaRPr lang="de-DE" dirty="0"/>
          </a:p>
        </p:txBody>
      </p:sp>
      <p:sp>
        <p:nvSpPr>
          <p:cNvPr id="2" name="Textfeld 1">
            <a:extLst>
              <a:ext uri="{FF2B5EF4-FFF2-40B4-BE49-F238E27FC236}">
                <a16:creationId xmlns:a16="http://schemas.microsoft.com/office/drawing/2014/main" id="{32A24A05-B684-654B-9B01-1F0008EE4A14}"/>
              </a:ext>
            </a:extLst>
          </p:cNvPr>
          <p:cNvSpPr txBox="1"/>
          <p:nvPr/>
        </p:nvSpPr>
        <p:spPr>
          <a:xfrm>
            <a:off x="623887" y="6597172"/>
            <a:ext cx="6556076" cy="345600"/>
          </a:xfrm>
          <a:prstGeom prst="rect">
            <a:avLst/>
          </a:prstGeom>
          <a:noFill/>
        </p:spPr>
        <p:txBody>
          <a:bodyPr wrap="non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prstClr val="black"/>
                </a:solidFill>
                <a:effectLst/>
                <a:uLnTx/>
                <a:uFillTx/>
                <a:latin typeface="Verdana"/>
                <a:ea typeface="+mn-ea"/>
                <a:cs typeface="+mn-cs"/>
              </a:rPr>
              <a:t>*</a:t>
            </a:r>
            <a:r>
              <a:rPr kumimoji="0" lang="it-IT" sz="1400" b="0" i="0" u="none" strike="noStrike" kern="1200" cap="none" spc="0" normalizeH="0" baseline="0" noProof="0" dirty="0">
                <a:ln>
                  <a:noFill/>
                </a:ln>
                <a:solidFill>
                  <a:prstClr val="black"/>
                </a:solidFill>
                <a:effectLst/>
                <a:uLnTx/>
                <a:uFillTx/>
                <a:latin typeface="Verdana"/>
                <a:ea typeface="+mn-ea"/>
                <a:cs typeface="+mn-cs"/>
              </a:rPr>
              <a:t> Riproduzione testuale dei contributi nei workshop</a:t>
            </a:r>
            <a:endParaRPr kumimoji="0" lang="de-IT" sz="1400" b="0" i="0" u="none" strike="noStrike" kern="1200" cap="none" spc="0" normalizeH="0" baseline="0" noProof="0" dirty="0">
              <a:ln>
                <a:noFill/>
              </a:ln>
              <a:solidFill>
                <a:prstClr val="black"/>
              </a:solidFill>
              <a:effectLst/>
              <a:uLnTx/>
              <a:uFillTx/>
              <a:latin typeface="Verdana"/>
              <a:ea typeface="+mn-ea"/>
              <a:cs typeface="+mn-cs"/>
            </a:endParaRPr>
          </a:p>
        </p:txBody>
      </p:sp>
    </p:spTree>
    <p:extLst>
      <p:ext uri="{BB962C8B-B14F-4D97-AF65-F5344CB8AC3E}">
        <p14:creationId xmlns:p14="http://schemas.microsoft.com/office/powerpoint/2010/main" val="25133130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D3090EA5-379A-4B45-BA29-497E848F0313}"/>
              </a:ext>
            </a:extLst>
          </p:cNvPr>
          <p:cNvSpPr>
            <a:spLocks noGrp="1"/>
          </p:cNvSpPr>
          <p:nvPr>
            <p:ph type="sldNum" sz="quarter" idx="4"/>
          </p:nvPr>
        </p:nvSpPr>
        <p:spPr/>
        <p:txBody>
          <a:bodyPr/>
          <a:lstStyle/>
          <a:p>
            <a:fld id="{4F950ABA-106E-4A08-B6CF-C4212A301C1C}" type="slidenum">
              <a:rPr lang="de-DE" smtClean="0"/>
              <a:pPr/>
              <a:t>15</a:t>
            </a:fld>
            <a:endParaRPr lang="de-DE"/>
          </a:p>
        </p:txBody>
      </p:sp>
      <p:sp>
        <p:nvSpPr>
          <p:cNvPr id="4" name="Textplatzhalter 3">
            <a:extLst>
              <a:ext uri="{FF2B5EF4-FFF2-40B4-BE49-F238E27FC236}">
                <a16:creationId xmlns:a16="http://schemas.microsoft.com/office/drawing/2014/main" id="{6198F6AF-8B2E-4EEB-B975-6DB365E1CECC}"/>
              </a:ext>
            </a:extLst>
          </p:cNvPr>
          <p:cNvSpPr>
            <a:spLocks noGrp="1"/>
          </p:cNvSpPr>
          <p:nvPr>
            <p:ph type="body" sz="quarter" idx="10"/>
          </p:nvPr>
        </p:nvSpPr>
        <p:spPr/>
        <p:txBody>
          <a:bodyPr/>
          <a:lstStyle/>
          <a:p>
            <a:r>
              <a:rPr lang="de-DE" dirty="0" err="1"/>
              <a:t>Individualizzazione</a:t>
            </a:r>
            <a:r>
              <a:rPr lang="de-DE" dirty="0"/>
              <a:t> - 17 </a:t>
            </a:r>
            <a:r>
              <a:rPr lang="de-DE" dirty="0" err="1"/>
              <a:t>menzioni</a:t>
            </a:r>
            <a:endParaRPr lang="de-DE" dirty="0"/>
          </a:p>
        </p:txBody>
      </p:sp>
      <p:sp>
        <p:nvSpPr>
          <p:cNvPr id="2" name="Textfeld 1">
            <a:extLst>
              <a:ext uri="{FF2B5EF4-FFF2-40B4-BE49-F238E27FC236}">
                <a16:creationId xmlns:a16="http://schemas.microsoft.com/office/drawing/2014/main" id="{35E78A5B-E113-6FBA-BEB6-A846737A2C71}"/>
              </a:ext>
            </a:extLst>
          </p:cNvPr>
          <p:cNvSpPr txBox="1"/>
          <p:nvPr/>
        </p:nvSpPr>
        <p:spPr>
          <a:xfrm>
            <a:off x="623887" y="6524980"/>
            <a:ext cx="6556076" cy="345600"/>
          </a:xfrm>
          <a:prstGeom prst="rect">
            <a:avLst/>
          </a:prstGeom>
          <a:noFill/>
        </p:spPr>
        <p:txBody>
          <a:bodyPr wrap="non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prstClr val="black"/>
                </a:solidFill>
                <a:effectLst/>
                <a:uLnTx/>
                <a:uFillTx/>
                <a:latin typeface="Verdana"/>
                <a:ea typeface="+mn-ea"/>
                <a:cs typeface="+mn-cs"/>
              </a:rPr>
              <a:t>*</a:t>
            </a:r>
            <a:r>
              <a:rPr kumimoji="0" lang="it-IT" sz="1400" b="0" i="0" u="none" strike="noStrike" kern="1200" cap="none" spc="0" normalizeH="0" baseline="0" noProof="0" dirty="0">
                <a:ln>
                  <a:noFill/>
                </a:ln>
                <a:solidFill>
                  <a:prstClr val="black"/>
                </a:solidFill>
                <a:effectLst/>
                <a:uLnTx/>
                <a:uFillTx/>
                <a:latin typeface="Verdana"/>
                <a:ea typeface="+mn-ea"/>
                <a:cs typeface="+mn-cs"/>
              </a:rPr>
              <a:t> Riproduzione testuale dei contributi nei workshop</a:t>
            </a:r>
            <a:endParaRPr kumimoji="0" lang="de-IT" sz="1400" b="0" i="0" u="none" strike="noStrike" kern="1200" cap="none" spc="0" normalizeH="0" baseline="0" noProof="0" dirty="0">
              <a:ln>
                <a:noFill/>
              </a:ln>
              <a:solidFill>
                <a:prstClr val="black"/>
              </a:solidFill>
              <a:effectLst/>
              <a:uLnTx/>
              <a:uFillTx/>
              <a:latin typeface="Verdana"/>
              <a:ea typeface="+mn-ea"/>
              <a:cs typeface="+mn-cs"/>
            </a:endParaRPr>
          </a:p>
        </p:txBody>
      </p:sp>
      <p:graphicFrame>
        <p:nvGraphicFramePr>
          <p:cNvPr id="6" name="Tabelle 5">
            <a:extLst>
              <a:ext uri="{FF2B5EF4-FFF2-40B4-BE49-F238E27FC236}">
                <a16:creationId xmlns:a16="http://schemas.microsoft.com/office/drawing/2014/main" id="{53151752-9207-8379-FF65-376599BC6489}"/>
              </a:ext>
            </a:extLst>
          </p:cNvPr>
          <p:cNvGraphicFramePr>
            <a:graphicFrameLocks noGrp="1"/>
          </p:cNvGraphicFramePr>
          <p:nvPr>
            <p:extLst>
              <p:ext uri="{D42A27DB-BD31-4B8C-83A1-F6EECF244321}">
                <p14:modId xmlns:p14="http://schemas.microsoft.com/office/powerpoint/2010/main" val="2739119192"/>
              </p:ext>
            </p:extLst>
          </p:nvPr>
        </p:nvGraphicFramePr>
        <p:xfrm>
          <a:off x="623887" y="999841"/>
          <a:ext cx="11241972" cy="5304470"/>
        </p:xfrm>
        <a:graphic>
          <a:graphicData uri="http://schemas.openxmlformats.org/drawingml/2006/table">
            <a:tbl>
              <a:tblPr firstRow="1" bandRow="1">
                <a:tableStyleId>{5C22544A-7EE6-4342-B048-85BDC9FD1C3A}</a:tableStyleId>
              </a:tblPr>
              <a:tblGrid>
                <a:gridCol w="2810493">
                  <a:extLst>
                    <a:ext uri="{9D8B030D-6E8A-4147-A177-3AD203B41FA5}">
                      <a16:colId xmlns:a16="http://schemas.microsoft.com/office/drawing/2014/main" val="4243712740"/>
                    </a:ext>
                  </a:extLst>
                </a:gridCol>
                <a:gridCol w="2810493">
                  <a:extLst>
                    <a:ext uri="{9D8B030D-6E8A-4147-A177-3AD203B41FA5}">
                      <a16:colId xmlns:a16="http://schemas.microsoft.com/office/drawing/2014/main" val="3050717698"/>
                    </a:ext>
                  </a:extLst>
                </a:gridCol>
                <a:gridCol w="2810493">
                  <a:extLst>
                    <a:ext uri="{9D8B030D-6E8A-4147-A177-3AD203B41FA5}">
                      <a16:colId xmlns:a16="http://schemas.microsoft.com/office/drawing/2014/main" val="3784050641"/>
                    </a:ext>
                  </a:extLst>
                </a:gridCol>
                <a:gridCol w="2810493">
                  <a:extLst>
                    <a:ext uri="{9D8B030D-6E8A-4147-A177-3AD203B41FA5}">
                      <a16:colId xmlns:a16="http://schemas.microsoft.com/office/drawing/2014/main" val="1421972989"/>
                    </a:ext>
                  </a:extLst>
                </a:gridCol>
              </a:tblGrid>
              <a:tr h="844983">
                <a:tc>
                  <a:txBody>
                    <a:bodyPr/>
                    <a:lstStyle/>
                    <a:p>
                      <a:pPr algn="ctr"/>
                      <a:r>
                        <a:rPr lang="de-DE" dirty="0" err="1"/>
                        <a:t>Punti</a:t>
                      </a:r>
                      <a:r>
                        <a:rPr lang="de-DE" dirty="0"/>
                        <a:t> di forza</a:t>
                      </a:r>
                    </a:p>
                    <a:p>
                      <a:pPr algn="ctr"/>
                      <a:r>
                        <a:rPr lang="it-IT" sz="1000" dirty="0"/>
                        <a:t>Vantaggi attuali e </a:t>
                      </a:r>
                    </a:p>
                    <a:p>
                      <a:pPr algn="ctr"/>
                      <a:r>
                        <a:rPr lang="it-IT" sz="1000" dirty="0"/>
                        <a:t>fattori di successo interni</a:t>
                      </a:r>
                      <a:endParaRPr lang="de-IT" sz="1000" dirty="0"/>
                    </a:p>
                  </a:txBody>
                  <a:tcPr anchor="ctr">
                    <a:solidFill>
                      <a:srgbClr val="87000D"/>
                    </a:solidFill>
                  </a:tcPr>
                </a:tc>
                <a:tc>
                  <a:txBody>
                    <a:bodyPr/>
                    <a:lstStyle/>
                    <a:p>
                      <a:pPr algn="ctr"/>
                      <a:r>
                        <a:rPr lang="it-IT" noProof="0" dirty="0"/>
                        <a:t>Punti di debolezza</a:t>
                      </a:r>
                    </a:p>
                    <a:p>
                      <a:pPr algn="ctr"/>
                      <a:r>
                        <a:rPr lang="it-IT" sz="1000" noProof="0" dirty="0"/>
                        <a:t>Svantaggi attuali e </a:t>
                      </a:r>
                    </a:p>
                    <a:p>
                      <a:pPr algn="ctr"/>
                      <a:r>
                        <a:rPr lang="it-IT" sz="1000" noProof="0" dirty="0"/>
                        <a:t>deficit interni</a:t>
                      </a:r>
                    </a:p>
                  </a:txBody>
                  <a:tcPr anchor="ctr">
                    <a:solidFill>
                      <a:srgbClr val="56615A"/>
                    </a:solidFill>
                  </a:tcPr>
                </a:tc>
                <a:tc>
                  <a:txBody>
                    <a:bodyPr/>
                    <a:lstStyle/>
                    <a:p>
                      <a:pPr algn="ctr"/>
                      <a:r>
                        <a:rPr lang="it-IT" noProof="0" dirty="0"/>
                        <a:t>Le opportunità</a:t>
                      </a:r>
                    </a:p>
                    <a:p>
                      <a:pPr algn="ctr"/>
                      <a:r>
                        <a:rPr lang="it-IT" sz="1000" noProof="0" dirty="0"/>
                        <a:t>Opportunità future e </a:t>
                      </a:r>
                    </a:p>
                    <a:p>
                      <a:pPr algn="ctr"/>
                      <a:r>
                        <a:rPr lang="it-IT" sz="1000" noProof="0" dirty="0"/>
                        <a:t>potenzialità esterne</a:t>
                      </a:r>
                    </a:p>
                  </a:txBody>
                  <a:tcPr anchor="ctr">
                    <a:solidFill>
                      <a:srgbClr val="87000D"/>
                    </a:solidFill>
                  </a:tcPr>
                </a:tc>
                <a:tc>
                  <a:txBody>
                    <a:bodyPr/>
                    <a:lstStyle/>
                    <a:p>
                      <a:pPr algn="ctr"/>
                      <a:r>
                        <a:rPr lang="it-IT" noProof="0" dirty="0"/>
                        <a:t>I rischi</a:t>
                      </a:r>
                    </a:p>
                    <a:p>
                      <a:pPr algn="ctr"/>
                      <a:r>
                        <a:rPr lang="it-IT" sz="1000" noProof="0" dirty="0"/>
                        <a:t>Minacce future e </a:t>
                      </a:r>
                    </a:p>
                    <a:p>
                      <a:pPr algn="ctr"/>
                      <a:r>
                        <a:rPr lang="it-IT" sz="1000" noProof="0" dirty="0"/>
                        <a:t>pericoli esterni</a:t>
                      </a:r>
                    </a:p>
                  </a:txBody>
                  <a:tcPr anchor="ctr">
                    <a:solidFill>
                      <a:srgbClr val="56615A"/>
                    </a:solidFill>
                  </a:tcPr>
                </a:tc>
                <a:extLst>
                  <a:ext uri="{0D108BD9-81ED-4DB2-BD59-A6C34878D82A}">
                    <a16:rowId xmlns:a16="http://schemas.microsoft.com/office/drawing/2014/main" val="1841652441"/>
                  </a:ext>
                </a:extLst>
              </a:tr>
              <a:tr h="4459487">
                <a:tc>
                  <a:txBody>
                    <a:bodyPr/>
                    <a:lstStyle/>
                    <a:p>
                      <a:pPr marL="171450" indent="-171450" algn="l">
                        <a:buFontTx/>
                        <a:buChar char="-"/>
                      </a:pPr>
                      <a:r>
                        <a:rPr lang="it-IT" sz="1200" dirty="0"/>
                        <a:t>Il sistema di associazioni e la solidarietà di Barbiano</a:t>
                      </a:r>
                    </a:p>
                    <a:p>
                      <a:pPr marL="171450" indent="-171450" algn="l">
                        <a:buFontTx/>
                        <a:buChar char="-"/>
                      </a:pPr>
                      <a:r>
                        <a:rPr lang="it-IT" sz="1200" dirty="0"/>
                        <a:t>Forte senso di unità</a:t>
                      </a:r>
                    </a:p>
                    <a:p>
                      <a:pPr marL="171450" indent="-171450" algn="l">
                        <a:buFontTx/>
                        <a:buChar char="-"/>
                      </a:pPr>
                      <a:r>
                        <a:rPr lang="it-IT" sz="1200" dirty="0"/>
                        <a:t>Giovani che vogliono integrarsi nella comunità del villaggio.</a:t>
                      </a:r>
                    </a:p>
                    <a:p>
                      <a:pPr marL="171450" indent="-171450" algn="l">
                        <a:buFontTx/>
                        <a:buChar char="-"/>
                      </a:pPr>
                      <a:r>
                        <a:rPr lang="it-IT" sz="1200" dirty="0"/>
                        <a:t>Sostegno alle famiglie e agli anziani</a:t>
                      </a:r>
                    </a:p>
                    <a:p>
                      <a:pPr marL="171450" indent="-171450" algn="l">
                        <a:buFontTx/>
                        <a:buChar char="-"/>
                      </a:pPr>
                      <a:r>
                        <a:rPr lang="it-IT" sz="1200" dirty="0"/>
                        <a:t>Buone infrastrutture per la cura dei bambini (mensa, asilo nido, attività estive, campi da gioco).</a:t>
                      </a:r>
                    </a:p>
                    <a:p>
                      <a:pPr marL="171450" indent="-171450" algn="l">
                        <a:buFontTx/>
                        <a:buChar char="-"/>
                      </a:pPr>
                      <a:r>
                        <a:rPr lang="it-IT" sz="1200" dirty="0"/>
                        <a:t>Varietà di attività ricreative e sportive</a:t>
                      </a:r>
                    </a:p>
                    <a:p>
                      <a:pPr marL="171450" indent="-171450" algn="l">
                        <a:buFontTx/>
                        <a:buChar char="-"/>
                      </a:pPr>
                      <a:r>
                        <a:rPr lang="it-IT" sz="1200" dirty="0"/>
                        <a:t>Varietà di opportunità per i nostri giovani</a:t>
                      </a:r>
                      <a:endParaRPr lang="de-DE" sz="1200" dirty="0"/>
                    </a:p>
                  </a:txBody>
                  <a:tcPr>
                    <a:solidFill>
                      <a:schemeClr val="bg1">
                        <a:lumMod val="95000"/>
                      </a:schemeClr>
                    </a:solidFill>
                  </a:tcPr>
                </a:tc>
                <a:tc>
                  <a:txBody>
                    <a:bodyPr/>
                    <a:lstStyle/>
                    <a:p>
                      <a:pPr marL="171450" indent="-171450" algn="l">
                        <a:buFontTx/>
                        <a:buChar char="-"/>
                      </a:pPr>
                      <a:r>
                        <a:rPr lang="it-IT" sz="1200" dirty="0"/>
                        <a:t>Mancanza di aree ricreative locali a Barbiano e Colma</a:t>
                      </a:r>
                    </a:p>
                    <a:p>
                      <a:pPr marL="171450" indent="-171450" algn="l">
                        <a:buFontTx/>
                        <a:buChar char="-"/>
                      </a:pPr>
                      <a:r>
                        <a:rPr lang="it-IT" sz="1200" dirty="0"/>
                        <a:t>Piccoli parchi giochi a Barbiano</a:t>
                      </a:r>
                    </a:p>
                    <a:p>
                      <a:pPr marL="171450" indent="-171450" algn="l">
                        <a:buFontTx/>
                        <a:buChar char="-"/>
                      </a:pPr>
                      <a:r>
                        <a:rPr lang="it-IT" sz="1200" dirty="0"/>
                        <a:t>Impegno burocratico per le associazioni</a:t>
                      </a:r>
                    </a:p>
                    <a:p>
                      <a:pPr marL="171450" indent="-171450" algn="l">
                        <a:buFontTx/>
                        <a:buChar char="-"/>
                      </a:pPr>
                      <a:r>
                        <a:rPr lang="it-IT" sz="1200" dirty="0"/>
                        <a:t>Mancanza di misure e luoghi di incontro adeguati all'età</a:t>
                      </a:r>
                      <a:endParaRPr lang="de-DE" sz="1200" dirty="0"/>
                    </a:p>
                  </a:txBody>
                  <a:tcPr>
                    <a:solidFill>
                      <a:schemeClr val="bg1">
                        <a:lumMod val="95000"/>
                      </a:schemeClr>
                    </a:solidFill>
                  </a:tcPr>
                </a:tc>
                <a:tc>
                  <a:txBody>
                    <a:bodyPr/>
                    <a:lstStyle/>
                    <a:p>
                      <a:pPr marL="171450" indent="-171450" algn="l">
                        <a:buFontTx/>
                        <a:buChar char="-"/>
                      </a:pPr>
                      <a:r>
                        <a:rPr lang="it-IT" sz="1200" dirty="0"/>
                        <a:t>Creazione di nuovi luoghi di incontro per gli stessi hobby</a:t>
                      </a:r>
                    </a:p>
                    <a:p>
                      <a:pPr marL="171450" indent="-171450" algn="l">
                        <a:buFontTx/>
                        <a:buChar char="-"/>
                      </a:pPr>
                      <a:r>
                        <a:rPr lang="it-IT" sz="1200" dirty="0"/>
                        <a:t>De-burocratizzazione della pratica delle associazioni</a:t>
                      </a:r>
                    </a:p>
                    <a:p>
                      <a:pPr marL="171450" indent="-171450" algn="l">
                        <a:buFontTx/>
                        <a:buChar char="-"/>
                      </a:pPr>
                      <a:r>
                        <a:rPr lang="it-IT" sz="1200" dirty="0"/>
                        <a:t>Miglioramento della comunità e dell'integrazione attraverso le associazioni</a:t>
                      </a:r>
                    </a:p>
                    <a:p>
                      <a:pPr marL="171450" indent="-171450" algn="l">
                        <a:buFontTx/>
                        <a:buChar char="-"/>
                      </a:pPr>
                      <a:r>
                        <a:rPr lang="it-IT" sz="1200" dirty="0"/>
                        <a:t>Creazione di un bar moderno come luogo d'incontro per i giovani</a:t>
                      </a:r>
                    </a:p>
                    <a:p>
                      <a:pPr marL="171450" indent="-171450" algn="l">
                        <a:buFontTx/>
                        <a:buChar char="-"/>
                      </a:pPr>
                      <a:r>
                        <a:rPr lang="it-IT" sz="1200" dirty="0"/>
                        <a:t>Ampliamento delle strutture per il tempo libero e lo sport a Barbiano</a:t>
                      </a:r>
                    </a:p>
                    <a:p>
                      <a:pPr marL="171450" indent="-171450" algn="l">
                        <a:buFontTx/>
                        <a:buChar char="-"/>
                      </a:pPr>
                      <a:r>
                        <a:rPr lang="it-IT" sz="1200" dirty="0"/>
                        <a:t>Realizzazione di aree ricreative locali per Barbiano e Colma</a:t>
                      </a:r>
                    </a:p>
                    <a:p>
                      <a:pPr marL="171450" indent="-171450" algn="l">
                        <a:buFontTx/>
                        <a:buChar char="-"/>
                      </a:pPr>
                      <a:r>
                        <a:rPr lang="it-IT" sz="1200" dirty="0"/>
                        <a:t>Promozione di attività di volontariato ed eventi per la comunità</a:t>
                      </a:r>
                      <a:endParaRPr lang="de-DE" sz="1200" dirty="0"/>
                    </a:p>
                  </a:txBody>
                  <a:tcPr>
                    <a:solidFill>
                      <a:schemeClr val="bg1">
                        <a:lumMod val="95000"/>
                      </a:schemeClr>
                    </a:solidFill>
                  </a:tcPr>
                </a:tc>
                <a:tc>
                  <a:txBody>
                    <a:bodyPr/>
                    <a:lstStyle/>
                    <a:p>
                      <a:pPr marL="171450" indent="-171450" algn="l">
                        <a:buFontTx/>
                        <a:buChar char="-"/>
                      </a:pPr>
                      <a:r>
                        <a:rPr lang="it-IT" sz="1200" dirty="0"/>
                        <a:t>isolamento nei nuovi distretti di residenza e mancanza di comunità</a:t>
                      </a:r>
                    </a:p>
                    <a:p>
                      <a:pPr marL="171450" indent="-171450" algn="l">
                        <a:buFontTx/>
                        <a:buChar char="-"/>
                      </a:pPr>
                      <a:r>
                        <a:rPr lang="it-IT" sz="1200" dirty="0"/>
                        <a:t>difficoltà di finanziare e organizzare le attività delle associazioni</a:t>
                      </a:r>
                    </a:p>
                    <a:p>
                      <a:pPr marL="171450" indent="-171450" algn="l">
                        <a:buFontTx/>
                        <a:buChar char="-"/>
                      </a:pPr>
                      <a:r>
                        <a:rPr lang="it-IT" sz="1200" dirty="0"/>
                        <a:t>Perdita di lavoro volontario a causa della mancanza di attività giovanili (anche a causa del coronavirus)</a:t>
                      </a:r>
                      <a:endParaRPr lang="de-DE" sz="1200" dirty="0"/>
                    </a:p>
                  </a:txBody>
                  <a:tcPr>
                    <a:solidFill>
                      <a:schemeClr val="bg1">
                        <a:lumMod val="95000"/>
                      </a:schemeClr>
                    </a:solidFill>
                  </a:tcPr>
                </a:tc>
                <a:extLst>
                  <a:ext uri="{0D108BD9-81ED-4DB2-BD59-A6C34878D82A}">
                    <a16:rowId xmlns:a16="http://schemas.microsoft.com/office/drawing/2014/main" val="3660603226"/>
                  </a:ext>
                </a:extLst>
              </a:tr>
            </a:tbl>
          </a:graphicData>
        </a:graphic>
      </p:graphicFrame>
    </p:spTree>
    <p:extLst>
      <p:ext uri="{BB962C8B-B14F-4D97-AF65-F5344CB8AC3E}">
        <p14:creationId xmlns:p14="http://schemas.microsoft.com/office/powerpoint/2010/main" val="25859079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le 5">
            <a:extLst>
              <a:ext uri="{FF2B5EF4-FFF2-40B4-BE49-F238E27FC236}">
                <a16:creationId xmlns:a16="http://schemas.microsoft.com/office/drawing/2014/main" id="{533B0E0D-4153-46BE-2B7F-46728AC1EF1F}"/>
              </a:ext>
            </a:extLst>
          </p:cNvPr>
          <p:cNvGraphicFramePr>
            <a:graphicFrameLocks noGrp="1"/>
          </p:cNvGraphicFramePr>
          <p:nvPr/>
        </p:nvGraphicFramePr>
        <p:xfrm>
          <a:off x="623887" y="999840"/>
          <a:ext cx="11241972" cy="5741527"/>
        </p:xfrm>
        <a:graphic>
          <a:graphicData uri="http://schemas.openxmlformats.org/drawingml/2006/table">
            <a:tbl>
              <a:tblPr firstRow="1" bandRow="1">
                <a:tableStyleId>{5C22544A-7EE6-4342-B048-85BDC9FD1C3A}</a:tableStyleId>
              </a:tblPr>
              <a:tblGrid>
                <a:gridCol w="2810493">
                  <a:extLst>
                    <a:ext uri="{9D8B030D-6E8A-4147-A177-3AD203B41FA5}">
                      <a16:colId xmlns:a16="http://schemas.microsoft.com/office/drawing/2014/main" val="4243712740"/>
                    </a:ext>
                  </a:extLst>
                </a:gridCol>
                <a:gridCol w="2810493">
                  <a:extLst>
                    <a:ext uri="{9D8B030D-6E8A-4147-A177-3AD203B41FA5}">
                      <a16:colId xmlns:a16="http://schemas.microsoft.com/office/drawing/2014/main" val="3050717698"/>
                    </a:ext>
                  </a:extLst>
                </a:gridCol>
                <a:gridCol w="2810493">
                  <a:extLst>
                    <a:ext uri="{9D8B030D-6E8A-4147-A177-3AD203B41FA5}">
                      <a16:colId xmlns:a16="http://schemas.microsoft.com/office/drawing/2014/main" val="3784050641"/>
                    </a:ext>
                  </a:extLst>
                </a:gridCol>
                <a:gridCol w="2810493">
                  <a:extLst>
                    <a:ext uri="{9D8B030D-6E8A-4147-A177-3AD203B41FA5}">
                      <a16:colId xmlns:a16="http://schemas.microsoft.com/office/drawing/2014/main" val="1421972989"/>
                    </a:ext>
                  </a:extLst>
                </a:gridCol>
              </a:tblGrid>
              <a:tr h="885157">
                <a:tc>
                  <a:txBody>
                    <a:bodyPr/>
                    <a:lstStyle/>
                    <a:p>
                      <a:pPr algn="ctr"/>
                      <a:r>
                        <a:rPr lang="de-DE" dirty="0" err="1"/>
                        <a:t>Punti</a:t>
                      </a:r>
                      <a:r>
                        <a:rPr lang="de-DE" dirty="0"/>
                        <a:t> di forza</a:t>
                      </a:r>
                    </a:p>
                    <a:p>
                      <a:pPr algn="ctr"/>
                      <a:r>
                        <a:rPr lang="it-IT" sz="1000" dirty="0"/>
                        <a:t>Vantaggi attuali e fattori di successo interni</a:t>
                      </a:r>
                      <a:endParaRPr lang="de-IT" sz="1000" dirty="0"/>
                    </a:p>
                  </a:txBody>
                  <a:tcPr anchor="ctr">
                    <a:solidFill>
                      <a:srgbClr val="87000D"/>
                    </a:solidFill>
                  </a:tcPr>
                </a:tc>
                <a:tc>
                  <a:txBody>
                    <a:bodyPr/>
                    <a:lstStyle/>
                    <a:p>
                      <a:pPr algn="ctr"/>
                      <a:r>
                        <a:rPr lang="it-IT" noProof="0" dirty="0"/>
                        <a:t>Punti di debolezza</a:t>
                      </a:r>
                    </a:p>
                    <a:p>
                      <a:pPr algn="ctr"/>
                      <a:r>
                        <a:rPr lang="it-IT" sz="1000" noProof="0" dirty="0"/>
                        <a:t>Svantaggi attuali e deficit interni</a:t>
                      </a:r>
                    </a:p>
                  </a:txBody>
                  <a:tcPr anchor="ctr">
                    <a:solidFill>
                      <a:srgbClr val="56615A"/>
                    </a:solidFill>
                  </a:tcPr>
                </a:tc>
                <a:tc>
                  <a:txBody>
                    <a:bodyPr/>
                    <a:lstStyle/>
                    <a:p>
                      <a:pPr algn="ctr"/>
                      <a:r>
                        <a:rPr lang="it-IT" noProof="0" dirty="0"/>
                        <a:t>Le opportunità</a:t>
                      </a:r>
                    </a:p>
                    <a:p>
                      <a:pPr algn="ctr"/>
                      <a:r>
                        <a:rPr lang="it-IT" sz="1000" noProof="0" dirty="0"/>
                        <a:t>Opportunità future e potenzialità esterne</a:t>
                      </a:r>
                    </a:p>
                  </a:txBody>
                  <a:tcPr anchor="ctr">
                    <a:solidFill>
                      <a:srgbClr val="87000D"/>
                    </a:solidFill>
                  </a:tcPr>
                </a:tc>
                <a:tc>
                  <a:txBody>
                    <a:bodyPr/>
                    <a:lstStyle/>
                    <a:p>
                      <a:pPr algn="ctr"/>
                      <a:r>
                        <a:rPr lang="it-IT" noProof="0" dirty="0"/>
                        <a:t>I rischi</a:t>
                      </a:r>
                    </a:p>
                    <a:p>
                      <a:pPr algn="ctr"/>
                      <a:r>
                        <a:rPr lang="it-IT" sz="1000" noProof="0" dirty="0"/>
                        <a:t>Minacce future e pericoli esterni</a:t>
                      </a:r>
                    </a:p>
                  </a:txBody>
                  <a:tcPr anchor="ctr">
                    <a:solidFill>
                      <a:srgbClr val="56615A"/>
                    </a:solidFill>
                  </a:tcPr>
                </a:tc>
                <a:extLst>
                  <a:ext uri="{0D108BD9-81ED-4DB2-BD59-A6C34878D82A}">
                    <a16:rowId xmlns:a16="http://schemas.microsoft.com/office/drawing/2014/main" val="1841652441"/>
                  </a:ext>
                </a:extLst>
              </a:tr>
              <a:tr h="4856370">
                <a:tc>
                  <a:txBody>
                    <a:bodyPr/>
                    <a:lstStyle/>
                    <a:p>
                      <a:pPr marL="171450" marR="0" lvl="0" indent="-171450" algn="l" defTabSz="914423" rtl="0" eaLnBrk="1" fontAlgn="auto" latinLnBrk="0" hangingPunct="1">
                        <a:lnSpc>
                          <a:spcPct val="100000"/>
                        </a:lnSpc>
                        <a:spcBef>
                          <a:spcPts val="0"/>
                        </a:spcBef>
                        <a:spcAft>
                          <a:spcPts val="0"/>
                        </a:spcAft>
                        <a:buClrTx/>
                        <a:buSzTx/>
                        <a:buFontTx/>
                        <a:buChar char="-"/>
                        <a:tabLst/>
                        <a:defRPr/>
                      </a:pPr>
                      <a:r>
                        <a:rPr lang="it-IT" sz="1200" dirty="0"/>
                        <a:t>Splendido paesaggio naturale</a:t>
                      </a:r>
                    </a:p>
                    <a:p>
                      <a:pPr marL="171450" marR="0" lvl="0" indent="-171450" algn="l" defTabSz="914423" rtl="0" eaLnBrk="1" fontAlgn="auto" latinLnBrk="0" hangingPunct="1">
                        <a:lnSpc>
                          <a:spcPct val="100000"/>
                        </a:lnSpc>
                        <a:spcBef>
                          <a:spcPts val="0"/>
                        </a:spcBef>
                        <a:spcAft>
                          <a:spcPts val="0"/>
                        </a:spcAft>
                        <a:buClrTx/>
                        <a:buSzTx/>
                        <a:buFontTx/>
                        <a:buChar char="-"/>
                        <a:tabLst/>
                        <a:defRPr/>
                      </a:pPr>
                      <a:r>
                        <a:rPr lang="it-IT" sz="1200" dirty="0"/>
                        <a:t>Alpeggi incontaminati e autentici</a:t>
                      </a:r>
                    </a:p>
                    <a:p>
                      <a:pPr marL="171450" marR="0" lvl="0" indent="-171450" algn="l" defTabSz="914423" rtl="0" eaLnBrk="1" fontAlgn="auto" latinLnBrk="0" hangingPunct="1">
                        <a:lnSpc>
                          <a:spcPct val="100000"/>
                        </a:lnSpc>
                        <a:spcBef>
                          <a:spcPts val="0"/>
                        </a:spcBef>
                        <a:spcAft>
                          <a:spcPts val="0"/>
                        </a:spcAft>
                        <a:buClrTx/>
                        <a:buSzTx/>
                        <a:buFontTx/>
                        <a:buChar char="-"/>
                        <a:tabLst/>
                        <a:defRPr/>
                      </a:pPr>
                      <a:r>
                        <a:rPr lang="it-IT" sz="1200" dirty="0"/>
                        <a:t>Fattoria biologica di carne ed erbette</a:t>
                      </a:r>
                    </a:p>
                    <a:p>
                      <a:pPr marL="171450" marR="0" lvl="0" indent="-171450" algn="l" defTabSz="914423" rtl="0" eaLnBrk="1" fontAlgn="auto" latinLnBrk="0" hangingPunct="1">
                        <a:lnSpc>
                          <a:spcPct val="100000"/>
                        </a:lnSpc>
                        <a:spcBef>
                          <a:spcPts val="0"/>
                        </a:spcBef>
                        <a:spcAft>
                          <a:spcPts val="0"/>
                        </a:spcAft>
                        <a:buClrTx/>
                        <a:buSzTx/>
                        <a:buFontTx/>
                        <a:buChar char="-"/>
                        <a:tabLst/>
                        <a:defRPr/>
                      </a:pPr>
                      <a:r>
                        <a:rPr lang="it-IT" sz="1200" dirty="0"/>
                        <a:t>Approvvigionamento locale con prodotti regionali</a:t>
                      </a:r>
                    </a:p>
                    <a:p>
                      <a:pPr marL="171450" marR="0" lvl="0" indent="-171450" algn="l" defTabSz="914423" rtl="0" eaLnBrk="1" fontAlgn="auto" latinLnBrk="0" hangingPunct="1">
                        <a:lnSpc>
                          <a:spcPct val="100000"/>
                        </a:lnSpc>
                        <a:spcBef>
                          <a:spcPts val="0"/>
                        </a:spcBef>
                        <a:spcAft>
                          <a:spcPts val="0"/>
                        </a:spcAft>
                        <a:buClrTx/>
                        <a:buSzTx/>
                        <a:buFontTx/>
                        <a:buChar char="-"/>
                        <a:tabLst/>
                        <a:defRPr/>
                      </a:pPr>
                      <a:r>
                        <a:rPr lang="it-IT" sz="1200" dirty="0"/>
                        <a:t>Impianti fotovoltaici esistenti</a:t>
                      </a:r>
                    </a:p>
                    <a:p>
                      <a:pPr marL="171450" marR="0" lvl="0" indent="-171450" algn="l" defTabSz="914423" rtl="0" eaLnBrk="1" fontAlgn="auto" latinLnBrk="0" hangingPunct="1">
                        <a:lnSpc>
                          <a:spcPct val="100000"/>
                        </a:lnSpc>
                        <a:spcBef>
                          <a:spcPts val="0"/>
                        </a:spcBef>
                        <a:spcAft>
                          <a:spcPts val="0"/>
                        </a:spcAft>
                        <a:buClrTx/>
                        <a:buSzTx/>
                        <a:buFontTx/>
                        <a:buChar char="-"/>
                        <a:tabLst/>
                        <a:defRPr/>
                      </a:pPr>
                      <a:r>
                        <a:rPr lang="it-IT" sz="1200" dirty="0"/>
                        <a:t>Pannelli solari sui tetti privati e sugli edifici agricoli</a:t>
                      </a:r>
                    </a:p>
                    <a:p>
                      <a:pPr marL="171450" marR="0" lvl="0" indent="-171450" algn="l" defTabSz="914423" rtl="0" eaLnBrk="1" fontAlgn="auto" latinLnBrk="0" hangingPunct="1">
                        <a:lnSpc>
                          <a:spcPct val="100000"/>
                        </a:lnSpc>
                        <a:spcBef>
                          <a:spcPts val="0"/>
                        </a:spcBef>
                        <a:spcAft>
                          <a:spcPts val="0"/>
                        </a:spcAft>
                        <a:buClrTx/>
                        <a:buSzTx/>
                        <a:buFontTx/>
                        <a:buChar char="-"/>
                        <a:tabLst/>
                        <a:defRPr/>
                      </a:pPr>
                      <a:r>
                        <a:rPr lang="it-IT" sz="1200" dirty="0"/>
                        <a:t>Rinnovamento delle condutture dell'acqua</a:t>
                      </a:r>
                    </a:p>
                    <a:p>
                      <a:pPr marL="171450" marR="0" lvl="0" indent="-171450" algn="l" defTabSz="914423" rtl="0" eaLnBrk="1" fontAlgn="auto" latinLnBrk="0" hangingPunct="1">
                        <a:lnSpc>
                          <a:spcPct val="100000"/>
                        </a:lnSpc>
                        <a:spcBef>
                          <a:spcPts val="0"/>
                        </a:spcBef>
                        <a:spcAft>
                          <a:spcPts val="0"/>
                        </a:spcAft>
                        <a:buClrTx/>
                        <a:buSzTx/>
                        <a:buFontTx/>
                        <a:buChar char="-"/>
                        <a:tabLst/>
                        <a:defRPr/>
                      </a:pPr>
                      <a:r>
                        <a:rPr lang="it-IT" sz="1200" dirty="0"/>
                        <a:t>Fornitura d'acqua relativamente buona (pozzi e infrastrutture)</a:t>
                      </a:r>
                    </a:p>
                    <a:p>
                      <a:pPr marL="171450" marR="0" lvl="0" indent="-171450" algn="l" defTabSz="914423" rtl="0" eaLnBrk="1" fontAlgn="auto" latinLnBrk="0" hangingPunct="1">
                        <a:lnSpc>
                          <a:spcPct val="100000"/>
                        </a:lnSpc>
                        <a:spcBef>
                          <a:spcPts val="0"/>
                        </a:spcBef>
                        <a:spcAft>
                          <a:spcPts val="0"/>
                        </a:spcAft>
                        <a:buClrTx/>
                        <a:buSzTx/>
                        <a:buFontTx/>
                        <a:buChar char="-"/>
                        <a:tabLst/>
                        <a:defRPr/>
                      </a:pPr>
                      <a:r>
                        <a:rPr lang="it-IT" sz="1200" dirty="0"/>
                        <a:t>Azioni di raccolta dei rifiuti</a:t>
                      </a:r>
                      <a:endParaRPr lang="de-DE" sz="1200" dirty="0"/>
                    </a:p>
                    <a:p>
                      <a:pPr marL="171450" indent="-171450" algn="l">
                        <a:buFontTx/>
                        <a:buChar char="-"/>
                      </a:pPr>
                      <a:endParaRPr lang="de-DE" sz="1200" dirty="0"/>
                    </a:p>
                  </a:txBody>
                  <a:tcPr>
                    <a:solidFill>
                      <a:schemeClr val="bg1">
                        <a:lumMod val="95000"/>
                      </a:schemeClr>
                    </a:solidFill>
                  </a:tcPr>
                </a:tc>
                <a:tc>
                  <a:txBody>
                    <a:bodyPr/>
                    <a:lstStyle/>
                    <a:p>
                      <a:pPr marL="171450" indent="-171450" algn="l">
                        <a:buFontTx/>
                        <a:buChar char="-"/>
                      </a:pPr>
                      <a:r>
                        <a:rPr lang="it-IT" sz="1200" dirty="0"/>
                        <a:t>Scarsa offerta di riciclaggio per il commercio e il turismo</a:t>
                      </a:r>
                    </a:p>
                    <a:p>
                      <a:pPr marL="171450" indent="-171450" algn="l">
                        <a:buFontTx/>
                        <a:buChar char="-"/>
                      </a:pPr>
                      <a:r>
                        <a:rPr lang="it-IT" sz="1200" dirty="0"/>
                        <a:t>Traffico di attraversamento intenso</a:t>
                      </a:r>
                      <a:endParaRPr lang="de-DE" sz="1200" dirty="0"/>
                    </a:p>
                  </a:txBody>
                  <a:tcPr>
                    <a:solidFill>
                      <a:schemeClr val="bg1">
                        <a:lumMod val="95000"/>
                      </a:schemeClr>
                    </a:solidFill>
                  </a:tcPr>
                </a:tc>
                <a:tc>
                  <a:txBody>
                    <a:bodyPr/>
                    <a:lstStyle/>
                    <a:p>
                      <a:pPr marL="171450" marR="0" lvl="0" indent="-171450" algn="l" defTabSz="914423" rtl="0" eaLnBrk="1" fontAlgn="auto" latinLnBrk="0" hangingPunct="1">
                        <a:lnSpc>
                          <a:spcPct val="100000"/>
                        </a:lnSpc>
                        <a:spcBef>
                          <a:spcPts val="0"/>
                        </a:spcBef>
                        <a:spcAft>
                          <a:spcPts val="0"/>
                        </a:spcAft>
                        <a:buClrTx/>
                        <a:buSzTx/>
                        <a:buFontTx/>
                        <a:buChar char="-"/>
                        <a:tabLst/>
                        <a:defRPr/>
                      </a:pPr>
                      <a:r>
                        <a:rPr lang="it-IT" sz="1200" dirty="0"/>
                        <a:t>Utilizzo innovativo delle risorse locali nel settore energetico (fotovoltaico, eolico, idroelettrico/acqua potabile, biogas, teleriscaldamento).</a:t>
                      </a:r>
                    </a:p>
                    <a:p>
                      <a:pPr marL="171450" marR="0" lvl="0" indent="-171450" algn="l" defTabSz="914423" rtl="0" eaLnBrk="1" fontAlgn="auto" latinLnBrk="0" hangingPunct="1">
                        <a:lnSpc>
                          <a:spcPct val="100000"/>
                        </a:lnSpc>
                        <a:spcBef>
                          <a:spcPts val="0"/>
                        </a:spcBef>
                        <a:spcAft>
                          <a:spcPts val="0"/>
                        </a:spcAft>
                        <a:buClrTx/>
                        <a:buSzTx/>
                        <a:buFontTx/>
                        <a:buChar char="-"/>
                        <a:tabLst/>
                        <a:defRPr/>
                      </a:pPr>
                      <a:r>
                        <a:rPr lang="it-IT" sz="1200" dirty="0"/>
                        <a:t>Fotovoltaico sugli edifici pubblici</a:t>
                      </a:r>
                    </a:p>
                    <a:p>
                      <a:pPr marL="171450" marR="0" lvl="0" indent="-171450" algn="l" defTabSz="914423" rtl="0" eaLnBrk="1" fontAlgn="auto" latinLnBrk="0" hangingPunct="1">
                        <a:lnSpc>
                          <a:spcPct val="100000"/>
                        </a:lnSpc>
                        <a:spcBef>
                          <a:spcPts val="0"/>
                        </a:spcBef>
                        <a:spcAft>
                          <a:spcPts val="0"/>
                        </a:spcAft>
                        <a:buClrTx/>
                        <a:buSzTx/>
                        <a:buFontTx/>
                        <a:buChar char="-"/>
                        <a:tabLst/>
                        <a:defRPr/>
                      </a:pPr>
                      <a:r>
                        <a:rPr lang="it-IT" sz="1200" dirty="0"/>
                        <a:t>Comunità energetiche</a:t>
                      </a:r>
                    </a:p>
                    <a:p>
                      <a:pPr marL="171450" marR="0" lvl="0" indent="-171450" algn="l" defTabSz="914423" rtl="0" eaLnBrk="1" fontAlgn="auto" latinLnBrk="0" hangingPunct="1">
                        <a:lnSpc>
                          <a:spcPct val="100000"/>
                        </a:lnSpc>
                        <a:spcBef>
                          <a:spcPts val="0"/>
                        </a:spcBef>
                        <a:spcAft>
                          <a:spcPts val="0"/>
                        </a:spcAft>
                        <a:buClrTx/>
                        <a:buSzTx/>
                        <a:buFontTx/>
                        <a:buChar char="-"/>
                        <a:tabLst/>
                        <a:defRPr/>
                      </a:pPr>
                      <a:r>
                        <a:rPr lang="it-IT" sz="1200" dirty="0"/>
                        <a:t>Comunità come fornitore autonomo di elettricità indipendente e a basso costo</a:t>
                      </a:r>
                    </a:p>
                    <a:p>
                      <a:pPr marL="171450" marR="0" lvl="0" indent="-171450" algn="l" defTabSz="914423" rtl="0" eaLnBrk="1" fontAlgn="auto" latinLnBrk="0" hangingPunct="1">
                        <a:lnSpc>
                          <a:spcPct val="100000"/>
                        </a:lnSpc>
                        <a:spcBef>
                          <a:spcPts val="0"/>
                        </a:spcBef>
                        <a:spcAft>
                          <a:spcPts val="0"/>
                        </a:spcAft>
                        <a:buClrTx/>
                        <a:buSzTx/>
                        <a:buFontTx/>
                        <a:buChar char="-"/>
                        <a:tabLst/>
                        <a:defRPr/>
                      </a:pPr>
                      <a:r>
                        <a:rPr lang="it-IT" sz="1200" dirty="0"/>
                        <a:t>Cooperazione locale tra settori</a:t>
                      </a:r>
                    </a:p>
                    <a:p>
                      <a:pPr marL="171450" marR="0" lvl="0" indent="-171450" algn="l" defTabSz="914423" rtl="0" eaLnBrk="1" fontAlgn="auto" latinLnBrk="0" hangingPunct="1">
                        <a:lnSpc>
                          <a:spcPct val="100000"/>
                        </a:lnSpc>
                        <a:spcBef>
                          <a:spcPts val="0"/>
                        </a:spcBef>
                        <a:spcAft>
                          <a:spcPts val="0"/>
                        </a:spcAft>
                        <a:buClrTx/>
                        <a:buSzTx/>
                        <a:buFontTx/>
                        <a:buChar char="-"/>
                        <a:tabLst/>
                        <a:defRPr/>
                      </a:pPr>
                      <a:r>
                        <a:rPr lang="it-IT" sz="1200" dirty="0"/>
                        <a:t>Evitare le catene di approvvigionamento lunghe</a:t>
                      </a:r>
                    </a:p>
                    <a:p>
                      <a:pPr marL="171450" marR="0" lvl="0" indent="-171450" algn="l" defTabSz="914423" rtl="0" eaLnBrk="1" fontAlgn="auto" latinLnBrk="0" hangingPunct="1">
                        <a:lnSpc>
                          <a:spcPct val="100000"/>
                        </a:lnSpc>
                        <a:spcBef>
                          <a:spcPts val="0"/>
                        </a:spcBef>
                        <a:spcAft>
                          <a:spcPts val="0"/>
                        </a:spcAft>
                        <a:buClrTx/>
                        <a:buSzTx/>
                        <a:buFontTx/>
                        <a:buChar char="-"/>
                        <a:tabLst/>
                        <a:defRPr/>
                      </a:pPr>
                      <a:r>
                        <a:rPr lang="it-IT" sz="1200" dirty="0"/>
                        <a:t>Politica del km 0 per gli alimenti</a:t>
                      </a:r>
                    </a:p>
                    <a:p>
                      <a:pPr marL="171450" marR="0" lvl="0" indent="-171450" algn="l" defTabSz="914423" rtl="0" eaLnBrk="1" fontAlgn="auto" latinLnBrk="0" hangingPunct="1">
                        <a:lnSpc>
                          <a:spcPct val="100000"/>
                        </a:lnSpc>
                        <a:spcBef>
                          <a:spcPts val="0"/>
                        </a:spcBef>
                        <a:spcAft>
                          <a:spcPts val="0"/>
                        </a:spcAft>
                        <a:buClrTx/>
                        <a:buSzTx/>
                        <a:buFontTx/>
                        <a:buChar char="-"/>
                        <a:tabLst/>
                        <a:defRPr/>
                      </a:pPr>
                      <a:r>
                        <a:rPr lang="it-IT" sz="1200" dirty="0"/>
                        <a:t>Prodotti senza imballaggio</a:t>
                      </a:r>
                    </a:p>
                    <a:p>
                      <a:pPr marL="171450" marR="0" lvl="0" indent="-171450" algn="l" defTabSz="914423" rtl="0" eaLnBrk="1" fontAlgn="auto" latinLnBrk="0" hangingPunct="1">
                        <a:lnSpc>
                          <a:spcPct val="100000"/>
                        </a:lnSpc>
                        <a:spcBef>
                          <a:spcPts val="0"/>
                        </a:spcBef>
                        <a:spcAft>
                          <a:spcPts val="0"/>
                        </a:spcAft>
                        <a:buClrTx/>
                        <a:buSzTx/>
                        <a:buFontTx/>
                        <a:buChar char="-"/>
                        <a:tabLst/>
                        <a:defRPr/>
                      </a:pPr>
                      <a:r>
                        <a:rPr lang="it-IT" sz="1200" dirty="0"/>
                        <a:t>Mercati di seconda mano e di baratto</a:t>
                      </a:r>
                    </a:p>
                    <a:p>
                      <a:pPr marL="171450" marR="0" lvl="0" indent="-171450" algn="l" defTabSz="914423" rtl="0" eaLnBrk="1" fontAlgn="auto" latinLnBrk="0" hangingPunct="1">
                        <a:lnSpc>
                          <a:spcPct val="100000"/>
                        </a:lnSpc>
                        <a:spcBef>
                          <a:spcPts val="0"/>
                        </a:spcBef>
                        <a:spcAft>
                          <a:spcPts val="0"/>
                        </a:spcAft>
                        <a:buClrTx/>
                        <a:buSzTx/>
                        <a:buFontTx/>
                        <a:buChar char="-"/>
                        <a:tabLst/>
                        <a:defRPr/>
                      </a:pPr>
                      <a:r>
                        <a:rPr lang="it-IT" sz="1200" dirty="0"/>
                        <a:t>Turismo sostenibile</a:t>
                      </a:r>
                    </a:p>
                    <a:p>
                      <a:pPr marL="171450" marR="0" lvl="0" indent="-171450" algn="l" defTabSz="914423" rtl="0" eaLnBrk="1" fontAlgn="auto" latinLnBrk="0" hangingPunct="1">
                        <a:lnSpc>
                          <a:spcPct val="100000"/>
                        </a:lnSpc>
                        <a:spcBef>
                          <a:spcPts val="0"/>
                        </a:spcBef>
                        <a:spcAft>
                          <a:spcPts val="0"/>
                        </a:spcAft>
                        <a:buClrTx/>
                        <a:buSzTx/>
                        <a:buFontTx/>
                        <a:buChar char="-"/>
                        <a:tabLst/>
                        <a:defRPr/>
                      </a:pPr>
                      <a:r>
                        <a:rPr lang="it-IT" sz="1200" dirty="0"/>
                        <a:t>Riduzione del rumore in Valle Isarco</a:t>
                      </a:r>
                    </a:p>
                    <a:p>
                      <a:pPr marL="171450" marR="0" lvl="0" indent="-171450" algn="l" defTabSz="914423" rtl="0" eaLnBrk="1" fontAlgn="auto" latinLnBrk="0" hangingPunct="1">
                        <a:lnSpc>
                          <a:spcPct val="100000"/>
                        </a:lnSpc>
                        <a:spcBef>
                          <a:spcPts val="0"/>
                        </a:spcBef>
                        <a:spcAft>
                          <a:spcPts val="0"/>
                        </a:spcAft>
                        <a:buClrTx/>
                        <a:buSzTx/>
                        <a:buFontTx/>
                        <a:buChar char="-"/>
                        <a:tabLst/>
                        <a:defRPr/>
                      </a:pPr>
                      <a:r>
                        <a:rPr lang="it-IT" sz="1200" dirty="0"/>
                        <a:t>Stazioni di ricarica per auto elettriche</a:t>
                      </a:r>
                    </a:p>
                    <a:p>
                      <a:pPr marL="171450" marR="0" lvl="0" indent="-171450" algn="l" defTabSz="914423" rtl="0" eaLnBrk="1" fontAlgn="auto" latinLnBrk="0" hangingPunct="1">
                        <a:lnSpc>
                          <a:spcPct val="100000"/>
                        </a:lnSpc>
                        <a:spcBef>
                          <a:spcPts val="0"/>
                        </a:spcBef>
                        <a:spcAft>
                          <a:spcPts val="0"/>
                        </a:spcAft>
                        <a:buClrTx/>
                        <a:buSzTx/>
                        <a:buFontTx/>
                        <a:buChar char="-"/>
                        <a:tabLst/>
                        <a:defRPr/>
                      </a:pPr>
                      <a:r>
                        <a:rPr lang="it-IT" sz="1200" dirty="0"/>
                        <a:t>Uso efficiente delle risorse</a:t>
                      </a:r>
                    </a:p>
                    <a:p>
                      <a:pPr marL="171450" marR="0" lvl="0" indent="-171450" algn="l" defTabSz="914423" rtl="0" eaLnBrk="1" fontAlgn="auto" latinLnBrk="0" hangingPunct="1">
                        <a:lnSpc>
                          <a:spcPct val="100000"/>
                        </a:lnSpc>
                        <a:spcBef>
                          <a:spcPts val="0"/>
                        </a:spcBef>
                        <a:spcAft>
                          <a:spcPts val="0"/>
                        </a:spcAft>
                        <a:buClrTx/>
                        <a:buSzTx/>
                        <a:buFontTx/>
                        <a:buChar char="-"/>
                        <a:tabLst/>
                        <a:defRPr/>
                      </a:pPr>
                      <a:r>
                        <a:rPr lang="it-IT" sz="1200" dirty="0"/>
                        <a:t>Efficienza idrica e serbatoi</a:t>
                      </a:r>
                      <a:endParaRPr lang="de-IT" sz="1200" dirty="0"/>
                    </a:p>
                  </a:txBody>
                  <a:tcPr>
                    <a:solidFill>
                      <a:schemeClr val="bg1">
                        <a:lumMod val="95000"/>
                      </a:schemeClr>
                    </a:solidFill>
                  </a:tcPr>
                </a:tc>
                <a:tc>
                  <a:txBody>
                    <a:bodyPr/>
                    <a:lstStyle/>
                    <a:p>
                      <a:pPr marL="171450" indent="-171450" algn="l">
                        <a:buFontTx/>
                        <a:buChar char="-"/>
                      </a:pPr>
                      <a:r>
                        <a:rPr lang="it-IT" sz="1200" dirty="0"/>
                        <a:t>Mancanza d'acqua</a:t>
                      </a:r>
                    </a:p>
                    <a:p>
                      <a:pPr marL="171450" indent="-171450" algn="l">
                        <a:buFontTx/>
                        <a:buChar char="-"/>
                      </a:pPr>
                      <a:r>
                        <a:rPr lang="it-IT" sz="1200" dirty="0"/>
                        <a:t>problemi futuri della rete elettrica locale (capacità)</a:t>
                      </a:r>
                    </a:p>
                    <a:p>
                      <a:pPr marL="171450" indent="-171450" algn="l">
                        <a:buFontTx/>
                        <a:buChar char="-"/>
                      </a:pPr>
                      <a:r>
                        <a:rPr lang="it-IT" sz="1200" dirty="0"/>
                        <a:t>Inquinamento acustico dovuto al tunnel di base del Brennero.</a:t>
                      </a:r>
                    </a:p>
                    <a:p>
                      <a:pPr marL="171450" indent="-171450" algn="l">
                        <a:buFontTx/>
                        <a:buChar char="-"/>
                      </a:pPr>
                      <a:r>
                        <a:rPr lang="it-IT" sz="1200" dirty="0"/>
                        <a:t>Mancanza di comprensione per i prodotti locali e per i prezzi adeguati</a:t>
                      </a:r>
                      <a:endParaRPr lang="de-IT" sz="1200" dirty="0"/>
                    </a:p>
                  </a:txBody>
                  <a:tcPr>
                    <a:solidFill>
                      <a:schemeClr val="bg1">
                        <a:lumMod val="95000"/>
                      </a:schemeClr>
                    </a:solidFill>
                  </a:tcPr>
                </a:tc>
                <a:extLst>
                  <a:ext uri="{0D108BD9-81ED-4DB2-BD59-A6C34878D82A}">
                    <a16:rowId xmlns:a16="http://schemas.microsoft.com/office/drawing/2014/main" val="3660603226"/>
                  </a:ext>
                </a:extLst>
              </a:tr>
            </a:tbl>
          </a:graphicData>
        </a:graphic>
      </p:graphicFrame>
      <p:sp>
        <p:nvSpPr>
          <p:cNvPr id="3" name="Foliennummernplatzhalter 2">
            <a:extLst>
              <a:ext uri="{FF2B5EF4-FFF2-40B4-BE49-F238E27FC236}">
                <a16:creationId xmlns:a16="http://schemas.microsoft.com/office/drawing/2014/main" id="{D3090EA5-379A-4B45-BA29-497E848F0313}"/>
              </a:ext>
            </a:extLst>
          </p:cNvPr>
          <p:cNvSpPr>
            <a:spLocks noGrp="1"/>
          </p:cNvSpPr>
          <p:nvPr>
            <p:ph type="sldNum" sz="quarter" idx="4"/>
          </p:nvPr>
        </p:nvSpPr>
        <p:spPr/>
        <p:txBody>
          <a:bodyPr/>
          <a:lstStyle/>
          <a:p>
            <a:fld id="{4F950ABA-106E-4A08-B6CF-C4212A301C1C}" type="slidenum">
              <a:rPr lang="de-DE" smtClean="0"/>
              <a:pPr/>
              <a:t>16</a:t>
            </a:fld>
            <a:endParaRPr lang="de-DE"/>
          </a:p>
        </p:txBody>
      </p:sp>
      <p:sp>
        <p:nvSpPr>
          <p:cNvPr id="4" name="Textplatzhalter 3">
            <a:extLst>
              <a:ext uri="{FF2B5EF4-FFF2-40B4-BE49-F238E27FC236}">
                <a16:creationId xmlns:a16="http://schemas.microsoft.com/office/drawing/2014/main" id="{6198F6AF-8B2E-4EEB-B975-6DB365E1CECC}"/>
              </a:ext>
            </a:extLst>
          </p:cNvPr>
          <p:cNvSpPr>
            <a:spLocks noGrp="1"/>
          </p:cNvSpPr>
          <p:nvPr>
            <p:ph type="body" sz="quarter" idx="10"/>
          </p:nvPr>
        </p:nvSpPr>
        <p:spPr/>
        <p:txBody>
          <a:bodyPr/>
          <a:lstStyle/>
          <a:p>
            <a:r>
              <a:rPr lang="de-DE" dirty="0" err="1"/>
              <a:t>Neoecologia</a:t>
            </a:r>
            <a:r>
              <a:rPr lang="de-DE" dirty="0"/>
              <a:t> - 17 </a:t>
            </a:r>
            <a:r>
              <a:rPr lang="de-DE" dirty="0" err="1"/>
              <a:t>menzioni</a:t>
            </a:r>
            <a:endParaRPr lang="de-DE" dirty="0"/>
          </a:p>
        </p:txBody>
      </p:sp>
      <p:sp>
        <p:nvSpPr>
          <p:cNvPr id="2" name="Textfeld 1">
            <a:extLst>
              <a:ext uri="{FF2B5EF4-FFF2-40B4-BE49-F238E27FC236}">
                <a16:creationId xmlns:a16="http://schemas.microsoft.com/office/drawing/2014/main" id="{6169C76D-9889-9CB5-51D0-7A7BE4634AF6}"/>
              </a:ext>
            </a:extLst>
          </p:cNvPr>
          <p:cNvSpPr txBox="1"/>
          <p:nvPr/>
        </p:nvSpPr>
        <p:spPr>
          <a:xfrm>
            <a:off x="623887" y="6524980"/>
            <a:ext cx="6556076" cy="345600"/>
          </a:xfrm>
          <a:prstGeom prst="rect">
            <a:avLst/>
          </a:prstGeom>
          <a:noFill/>
        </p:spPr>
        <p:txBody>
          <a:bodyPr wrap="non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prstClr val="black"/>
                </a:solidFill>
                <a:effectLst/>
                <a:uLnTx/>
                <a:uFillTx/>
                <a:latin typeface="Verdana"/>
                <a:ea typeface="+mn-ea"/>
                <a:cs typeface="+mn-cs"/>
              </a:rPr>
              <a:t>*</a:t>
            </a:r>
            <a:r>
              <a:rPr kumimoji="0" lang="it-IT" sz="1400" b="0" i="0" u="none" strike="noStrike" kern="1200" cap="none" spc="0" normalizeH="0" baseline="0" noProof="0" dirty="0">
                <a:ln>
                  <a:noFill/>
                </a:ln>
                <a:solidFill>
                  <a:prstClr val="black"/>
                </a:solidFill>
                <a:effectLst/>
                <a:uLnTx/>
                <a:uFillTx/>
                <a:latin typeface="Verdana"/>
                <a:ea typeface="+mn-ea"/>
                <a:cs typeface="+mn-cs"/>
              </a:rPr>
              <a:t> Riproduzione testuale dei contributi nei workshop</a:t>
            </a:r>
            <a:endParaRPr kumimoji="0" lang="de-IT" sz="1400" b="0" i="0" u="none" strike="noStrike" kern="1200" cap="none" spc="0" normalizeH="0" baseline="0" noProof="0" dirty="0">
              <a:ln>
                <a:noFill/>
              </a:ln>
              <a:solidFill>
                <a:prstClr val="black"/>
              </a:solidFill>
              <a:effectLst/>
              <a:uLnTx/>
              <a:uFillTx/>
              <a:latin typeface="Verdana"/>
              <a:ea typeface="+mn-ea"/>
              <a:cs typeface="+mn-cs"/>
            </a:endParaRPr>
          </a:p>
        </p:txBody>
      </p:sp>
    </p:spTree>
    <p:extLst>
      <p:ext uri="{BB962C8B-B14F-4D97-AF65-F5344CB8AC3E}">
        <p14:creationId xmlns:p14="http://schemas.microsoft.com/office/powerpoint/2010/main" val="39116766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D3090EA5-379A-4B45-BA29-497E848F0313}"/>
              </a:ext>
            </a:extLst>
          </p:cNvPr>
          <p:cNvSpPr>
            <a:spLocks noGrp="1"/>
          </p:cNvSpPr>
          <p:nvPr>
            <p:ph type="sldNum" sz="quarter" idx="4"/>
          </p:nvPr>
        </p:nvSpPr>
        <p:spPr/>
        <p:txBody>
          <a:bodyPr/>
          <a:lstStyle/>
          <a:p>
            <a:fld id="{4F950ABA-106E-4A08-B6CF-C4212A301C1C}" type="slidenum">
              <a:rPr lang="de-DE" smtClean="0"/>
              <a:pPr/>
              <a:t>17</a:t>
            </a:fld>
            <a:endParaRPr lang="de-DE"/>
          </a:p>
        </p:txBody>
      </p:sp>
      <p:sp>
        <p:nvSpPr>
          <p:cNvPr id="4" name="Textplatzhalter 3">
            <a:extLst>
              <a:ext uri="{FF2B5EF4-FFF2-40B4-BE49-F238E27FC236}">
                <a16:creationId xmlns:a16="http://schemas.microsoft.com/office/drawing/2014/main" id="{6198F6AF-8B2E-4EEB-B975-6DB365E1CECC}"/>
              </a:ext>
            </a:extLst>
          </p:cNvPr>
          <p:cNvSpPr>
            <a:spLocks noGrp="1"/>
          </p:cNvSpPr>
          <p:nvPr>
            <p:ph type="body" sz="quarter" idx="10"/>
          </p:nvPr>
        </p:nvSpPr>
        <p:spPr/>
        <p:txBody>
          <a:bodyPr/>
          <a:lstStyle/>
          <a:p>
            <a:r>
              <a:rPr lang="de-DE" dirty="0"/>
              <a:t>Salute - 15 </a:t>
            </a:r>
            <a:r>
              <a:rPr lang="de-DE" dirty="0" err="1"/>
              <a:t>menzioni</a:t>
            </a:r>
            <a:endParaRPr lang="de-DE" dirty="0"/>
          </a:p>
        </p:txBody>
      </p:sp>
      <p:sp>
        <p:nvSpPr>
          <p:cNvPr id="2" name="Textfeld 1">
            <a:extLst>
              <a:ext uri="{FF2B5EF4-FFF2-40B4-BE49-F238E27FC236}">
                <a16:creationId xmlns:a16="http://schemas.microsoft.com/office/drawing/2014/main" id="{6169C76D-9889-9CB5-51D0-7A7BE4634AF6}"/>
              </a:ext>
            </a:extLst>
          </p:cNvPr>
          <p:cNvSpPr txBox="1"/>
          <p:nvPr/>
        </p:nvSpPr>
        <p:spPr>
          <a:xfrm>
            <a:off x="623887" y="6524980"/>
            <a:ext cx="6556076" cy="345600"/>
          </a:xfrm>
          <a:prstGeom prst="rect">
            <a:avLst/>
          </a:prstGeom>
          <a:noFill/>
        </p:spPr>
        <p:txBody>
          <a:bodyPr wrap="non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a:ln>
                  <a:noFill/>
                </a:ln>
                <a:solidFill>
                  <a:prstClr val="black"/>
                </a:solidFill>
                <a:effectLst/>
                <a:uLnTx/>
                <a:uFillTx/>
                <a:latin typeface="Verdana"/>
                <a:ea typeface="+mn-ea"/>
                <a:cs typeface="+mn-cs"/>
              </a:rPr>
              <a:t>*</a:t>
            </a:r>
            <a:r>
              <a:rPr kumimoji="0" lang="it-IT" sz="1400" b="0" i="0" u="none" strike="noStrike" kern="1200" cap="none" spc="0" normalizeH="0" baseline="0" noProof="0" dirty="0">
                <a:ln>
                  <a:noFill/>
                </a:ln>
                <a:solidFill>
                  <a:prstClr val="black"/>
                </a:solidFill>
                <a:effectLst/>
                <a:uLnTx/>
                <a:uFillTx/>
                <a:latin typeface="Verdana"/>
                <a:ea typeface="+mn-ea"/>
                <a:cs typeface="+mn-cs"/>
              </a:rPr>
              <a:t> Riproduzione testuale dei contributi nei workshop</a:t>
            </a:r>
            <a:endParaRPr kumimoji="0" lang="de-IT" sz="1400" b="0" i="0" u="none" strike="noStrike" kern="1200" cap="none" spc="0" normalizeH="0" baseline="0" noProof="0" dirty="0">
              <a:ln>
                <a:noFill/>
              </a:ln>
              <a:solidFill>
                <a:prstClr val="black"/>
              </a:solidFill>
              <a:effectLst/>
              <a:uLnTx/>
              <a:uFillTx/>
              <a:latin typeface="Verdana"/>
              <a:ea typeface="+mn-ea"/>
              <a:cs typeface="+mn-cs"/>
            </a:endParaRPr>
          </a:p>
        </p:txBody>
      </p:sp>
      <p:graphicFrame>
        <p:nvGraphicFramePr>
          <p:cNvPr id="5" name="Tabelle 5">
            <a:extLst>
              <a:ext uri="{FF2B5EF4-FFF2-40B4-BE49-F238E27FC236}">
                <a16:creationId xmlns:a16="http://schemas.microsoft.com/office/drawing/2014/main" id="{FCE07919-18A8-068B-9DB6-D9AB6C0190F9}"/>
              </a:ext>
            </a:extLst>
          </p:cNvPr>
          <p:cNvGraphicFramePr>
            <a:graphicFrameLocks noGrp="1"/>
          </p:cNvGraphicFramePr>
          <p:nvPr>
            <p:extLst>
              <p:ext uri="{D42A27DB-BD31-4B8C-83A1-F6EECF244321}">
                <p14:modId xmlns:p14="http://schemas.microsoft.com/office/powerpoint/2010/main" val="4066808264"/>
              </p:ext>
            </p:extLst>
          </p:nvPr>
        </p:nvGraphicFramePr>
        <p:xfrm>
          <a:off x="623887" y="999841"/>
          <a:ext cx="11241972" cy="5309479"/>
        </p:xfrm>
        <a:graphic>
          <a:graphicData uri="http://schemas.openxmlformats.org/drawingml/2006/table">
            <a:tbl>
              <a:tblPr firstRow="1" bandRow="1">
                <a:tableStyleId>{5C22544A-7EE6-4342-B048-85BDC9FD1C3A}</a:tableStyleId>
              </a:tblPr>
              <a:tblGrid>
                <a:gridCol w="2810493">
                  <a:extLst>
                    <a:ext uri="{9D8B030D-6E8A-4147-A177-3AD203B41FA5}">
                      <a16:colId xmlns:a16="http://schemas.microsoft.com/office/drawing/2014/main" val="4243712740"/>
                    </a:ext>
                  </a:extLst>
                </a:gridCol>
                <a:gridCol w="2810493">
                  <a:extLst>
                    <a:ext uri="{9D8B030D-6E8A-4147-A177-3AD203B41FA5}">
                      <a16:colId xmlns:a16="http://schemas.microsoft.com/office/drawing/2014/main" val="3050717698"/>
                    </a:ext>
                  </a:extLst>
                </a:gridCol>
                <a:gridCol w="2810493">
                  <a:extLst>
                    <a:ext uri="{9D8B030D-6E8A-4147-A177-3AD203B41FA5}">
                      <a16:colId xmlns:a16="http://schemas.microsoft.com/office/drawing/2014/main" val="3784050641"/>
                    </a:ext>
                  </a:extLst>
                </a:gridCol>
                <a:gridCol w="2810493">
                  <a:extLst>
                    <a:ext uri="{9D8B030D-6E8A-4147-A177-3AD203B41FA5}">
                      <a16:colId xmlns:a16="http://schemas.microsoft.com/office/drawing/2014/main" val="1421972989"/>
                    </a:ext>
                  </a:extLst>
                </a:gridCol>
              </a:tblGrid>
              <a:tr h="849992">
                <a:tc>
                  <a:txBody>
                    <a:bodyPr/>
                    <a:lstStyle/>
                    <a:p>
                      <a:pPr algn="ctr"/>
                      <a:r>
                        <a:rPr lang="de-DE" dirty="0" err="1"/>
                        <a:t>Punti</a:t>
                      </a:r>
                      <a:r>
                        <a:rPr lang="de-DE" dirty="0"/>
                        <a:t> di forza</a:t>
                      </a:r>
                    </a:p>
                    <a:p>
                      <a:pPr algn="ctr"/>
                      <a:r>
                        <a:rPr lang="it-IT" sz="1000" dirty="0"/>
                        <a:t>Vantaggi attuali e fattori di successo interni</a:t>
                      </a:r>
                      <a:endParaRPr lang="de-IT" sz="1000" dirty="0"/>
                    </a:p>
                  </a:txBody>
                  <a:tcPr anchor="ctr">
                    <a:solidFill>
                      <a:srgbClr val="87000D"/>
                    </a:solidFill>
                  </a:tcPr>
                </a:tc>
                <a:tc>
                  <a:txBody>
                    <a:bodyPr/>
                    <a:lstStyle/>
                    <a:p>
                      <a:pPr algn="ctr"/>
                      <a:r>
                        <a:rPr lang="it-IT" noProof="0" dirty="0"/>
                        <a:t>Punti di debolezza</a:t>
                      </a:r>
                    </a:p>
                    <a:p>
                      <a:pPr algn="ctr"/>
                      <a:r>
                        <a:rPr lang="it-IT" sz="1000" noProof="0" dirty="0"/>
                        <a:t>Svantaggi attuali e deficit interni</a:t>
                      </a:r>
                    </a:p>
                  </a:txBody>
                  <a:tcPr anchor="ctr">
                    <a:solidFill>
                      <a:srgbClr val="56615A"/>
                    </a:solidFill>
                  </a:tcPr>
                </a:tc>
                <a:tc>
                  <a:txBody>
                    <a:bodyPr/>
                    <a:lstStyle/>
                    <a:p>
                      <a:pPr algn="ctr"/>
                      <a:r>
                        <a:rPr lang="it-IT" noProof="0" dirty="0"/>
                        <a:t>Le opportunità</a:t>
                      </a:r>
                    </a:p>
                    <a:p>
                      <a:pPr algn="ctr"/>
                      <a:r>
                        <a:rPr lang="it-IT" sz="1000" noProof="0" dirty="0"/>
                        <a:t>Opportunità future e potenzialità esterne</a:t>
                      </a:r>
                    </a:p>
                  </a:txBody>
                  <a:tcPr anchor="ctr">
                    <a:solidFill>
                      <a:srgbClr val="87000D"/>
                    </a:solidFill>
                  </a:tcPr>
                </a:tc>
                <a:tc>
                  <a:txBody>
                    <a:bodyPr/>
                    <a:lstStyle/>
                    <a:p>
                      <a:pPr algn="ctr"/>
                      <a:r>
                        <a:rPr lang="it-IT" noProof="0" dirty="0"/>
                        <a:t>I rischi</a:t>
                      </a:r>
                    </a:p>
                    <a:p>
                      <a:pPr algn="ctr"/>
                      <a:r>
                        <a:rPr lang="it-IT" sz="1000" noProof="0" dirty="0"/>
                        <a:t>Minacce future e pericoli esterni</a:t>
                      </a:r>
                    </a:p>
                  </a:txBody>
                  <a:tcPr anchor="ctr">
                    <a:solidFill>
                      <a:srgbClr val="56615A"/>
                    </a:solidFill>
                  </a:tcPr>
                </a:tc>
                <a:extLst>
                  <a:ext uri="{0D108BD9-81ED-4DB2-BD59-A6C34878D82A}">
                    <a16:rowId xmlns:a16="http://schemas.microsoft.com/office/drawing/2014/main" val="1841652441"/>
                  </a:ext>
                </a:extLst>
              </a:tr>
              <a:tr h="4459487">
                <a:tc>
                  <a:txBody>
                    <a:bodyPr/>
                    <a:lstStyle/>
                    <a:p>
                      <a:pPr marL="171450" indent="-171450" algn="l">
                        <a:buFontTx/>
                        <a:buChar char="-"/>
                      </a:pPr>
                      <a:r>
                        <a:rPr lang="it-IT" sz="1200" dirty="0"/>
                        <a:t>Il cibo su ruote funziona bene.</a:t>
                      </a:r>
                    </a:p>
                    <a:p>
                      <a:pPr marL="171450" indent="-171450" algn="l">
                        <a:buFontTx/>
                        <a:buChar char="-"/>
                      </a:pPr>
                      <a:r>
                        <a:rPr lang="it-IT" sz="1200" dirty="0"/>
                        <a:t>Sentieri per escursioni già esistenti.</a:t>
                      </a:r>
                    </a:p>
                    <a:p>
                      <a:pPr marL="171450" indent="-171450" algn="l">
                        <a:buFontTx/>
                        <a:buChar char="-"/>
                      </a:pPr>
                      <a:r>
                        <a:rPr lang="it-IT" sz="1200" dirty="0"/>
                        <a:t>Medico due volte a settimana e farmacia in paese.</a:t>
                      </a:r>
                    </a:p>
                    <a:p>
                      <a:pPr marL="171450" indent="-171450" algn="l">
                        <a:buFontTx/>
                        <a:buChar char="-"/>
                      </a:pPr>
                      <a:r>
                        <a:rPr lang="it-IT" sz="1200" dirty="0"/>
                        <a:t>Centro comunale in paese.</a:t>
                      </a:r>
                    </a:p>
                    <a:p>
                      <a:pPr marL="171450" indent="-171450" algn="l">
                        <a:buFontTx/>
                        <a:buChar char="-"/>
                      </a:pPr>
                      <a:r>
                        <a:rPr lang="it-IT" sz="1200" dirty="0"/>
                        <a:t>Appartamenti per anziani e case sociali disponibili.</a:t>
                      </a:r>
                    </a:p>
                    <a:p>
                      <a:pPr marL="171450" indent="-171450" algn="l">
                        <a:buFontTx/>
                        <a:buChar char="-"/>
                      </a:pPr>
                      <a:r>
                        <a:rPr lang="it-IT" sz="1200" dirty="0"/>
                        <a:t>Buone associazioni sportive e giovani che apprezzano lo sport.</a:t>
                      </a:r>
                    </a:p>
                    <a:p>
                      <a:pPr marL="171450" indent="-171450" algn="l">
                        <a:buFontTx/>
                        <a:buChar char="-"/>
                      </a:pPr>
                      <a:r>
                        <a:rPr lang="it-IT" sz="1200" dirty="0"/>
                        <a:t>Prodotti sani in loco.</a:t>
                      </a:r>
                      <a:endParaRPr lang="de-DE" sz="1200" dirty="0"/>
                    </a:p>
                  </a:txBody>
                  <a:tcPr>
                    <a:solidFill>
                      <a:schemeClr val="bg1">
                        <a:lumMod val="95000"/>
                      </a:schemeClr>
                    </a:solidFill>
                  </a:tcPr>
                </a:tc>
                <a:tc>
                  <a:txBody>
                    <a:bodyPr/>
                    <a:lstStyle/>
                    <a:p>
                      <a:pPr marL="171450" indent="-171450" algn="l">
                        <a:buFontTx/>
                        <a:buChar char="-"/>
                      </a:pPr>
                      <a:r>
                        <a:rPr lang="it-IT" sz="1200" dirty="0"/>
                        <a:t>-Assistenza medica insufficiente, ad esempio mancanza di un pediatra</a:t>
                      </a:r>
                    </a:p>
                    <a:p>
                      <a:pPr marL="171450" indent="-171450" algn="l">
                        <a:buFontTx/>
                        <a:buChar char="-"/>
                      </a:pPr>
                      <a:r>
                        <a:rPr lang="it-IT" sz="1200" dirty="0"/>
                        <a:t>Difficoltà nella realizzazione di progetti sportivi, come le strutture per il bouldering vicino alla cascata.</a:t>
                      </a:r>
                    </a:p>
                    <a:p>
                      <a:pPr marL="171450" indent="-171450" algn="l">
                        <a:buFontTx/>
                        <a:buChar char="-"/>
                      </a:pPr>
                      <a:r>
                        <a:rPr lang="it-IT" sz="1200" dirty="0"/>
                        <a:t>Necessità di migliorare la Croce Bianca, i servizi di soccorso e l'elisuperficie.</a:t>
                      </a:r>
                    </a:p>
                    <a:p>
                      <a:pPr marL="171450" indent="-171450" algn="l">
                        <a:buFontTx/>
                        <a:buChar char="-"/>
                      </a:pPr>
                      <a:r>
                        <a:rPr lang="it-IT" sz="1200" dirty="0"/>
                        <a:t>Ore insufficienti del medico di famiglia, soprattutto per le generazioni più anziane.</a:t>
                      </a:r>
                      <a:endParaRPr lang="de-IT" sz="1200" dirty="0"/>
                    </a:p>
                  </a:txBody>
                  <a:tcPr>
                    <a:solidFill>
                      <a:schemeClr val="bg1">
                        <a:lumMod val="95000"/>
                      </a:schemeClr>
                    </a:solidFill>
                  </a:tcPr>
                </a:tc>
                <a:tc>
                  <a:txBody>
                    <a:bodyPr/>
                    <a:lstStyle/>
                    <a:p>
                      <a:pPr marL="171450" indent="-171450" algn="l">
                        <a:buFontTx/>
                        <a:buChar char="-"/>
                      </a:pPr>
                      <a:r>
                        <a:rPr lang="it-IT" sz="1200" dirty="0"/>
                        <a:t>Creare un'area ricreativa locale come luogo di incontro per la gente.</a:t>
                      </a:r>
                    </a:p>
                    <a:p>
                      <a:pPr marL="171450" indent="-171450" algn="l">
                        <a:buFontTx/>
                        <a:buChar char="-"/>
                      </a:pPr>
                      <a:r>
                        <a:rPr lang="it-IT" sz="1200" dirty="0"/>
                        <a:t>Promuovere attività per giovani e anziani, compresi programmi sportivi per la terza età.</a:t>
                      </a:r>
                    </a:p>
                    <a:p>
                      <a:pPr marL="171450" indent="-171450" algn="l">
                        <a:buFontTx/>
                        <a:buChar char="-"/>
                      </a:pPr>
                      <a:r>
                        <a:rPr lang="it-IT" sz="1200" dirty="0"/>
                        <a:t>Creare una casa di riposo e comunità residenziali per giovani e anziani.</a:t>
                      </a:r>
                    </a:p>
                    <a:p>
                      <a:pPr marL="171450" indent="-171450" algn="l">
                        <a:buFontTx/>
                        <a:buChar char="-"/>
                      </a:pPr>
                      <a:r>
                        <a:rPr lang="it-IT" sz="1200" dirty="0"/>
                        <a:t>Rilanciare il percorso di "</a:t>
                      </a:r>
                      <a:r>
                        <a:rPr lang="it-IT" sz="1200" dirty="0" err="1"/>
                        <a:t>trimmatura</a:t>
                      </a:r>
                      <a:r>
                        <a:rPr lang="it-IT" sz="1200" dirty="0"/>
                        <a:t>" e il lavoro di strada nella foresta.</a:t>
                      </a:r>
                    </a:p>
                    <a:p>
                      <a:pPr marL="171450" indent="-171450" algn="l">
                        <a:buFontTx/>
                        <a:buChar char="-"/>
                      </a:pPr>
                      <a:r>
                        <a:rPr lang="it-IT" sz="1200" dirty="0"/>
                        <a:t>Rafforzare i prodotti regionali e i negozi locali.</a:t>
                      </a:r>
                    </a:p>
                    <a:p>
                      <a:pPr marL="171450" indent="-171450" algn="l">
                        <a:buFontTx/>
                        <a:buChar char="-"/>
                      </a:pPr>
                      <a:r>
                        <a:rPr lang="it-IT" sz="1200" dirty="0"/>
                        <a:t>Ampliare la prevenzione e la consulenza per gli anziani e le famiglie.</a:t>
                      </a:r>
                    </a:p>
                    <a:p>
                      <a:pPr marL="171450" indent="-171450" algn="l">
                        <a:buFontTx/>
                        <a:buChar char="-"/>
                      </a:pPr>
                      <a:r>
                        <a:rPr lang="it-IT" sz="1200" dirty="0"/>
                        <a:t>Percorsi tematici per le famiglie</a:t>
                      </a:r>
                      <a:endParaRPr lang="de-DE" sz="1200" dirty="0"/>
                    </a:p>
                  </a:txBody>
                  <a:tcPr>
                    <a:solidFill>
                      <a:schemeClr val="bg1">
                        <a:lumMod val="95000"/>
                      </a:schemeClr>
                    </a:solidFill>
                  </a:tcPr>
                </a:tc>
                <a:tc>
                  <a:txBody>
                    <a:bodyPr/>
                    <a:lstStyle/>
                    <a:p>
                      <a:pPr marL="171450" indent="-171450" algn="l">
                        <a:buFontTx/>
                        <a:buChar char="-"/>
                      </a:pPr>
                      <a:r>
                        <a:rPr lang="it-IT" sz="1200" dirty="0"/>
                        <a:t>Scarse strutture sportive per i bambini.</a:t>
                      </a:r>
                    </a:p>
                    <a:p>
                      <a:pPr marL="171450" indent="-171450" algn="l">
                        <a:buFontTx/>
                        <a:buChar char="-"/>
                      </a:pPr>
                      <a:r>
                        <a:rPr lang="it-IT" sz="1200" dirty="0"/>
                        <a:t>Mancanza di manutenzione/ampliamento dei sentieri per passeggiate ed escursioni.</a:t>
                      </a:r>
                      <a:endParaRPr lang="de-IT" sz="1200" dirty="0"/>
                    </a:p>
                  </a:txBody>
                  <a:tcPr>
                    <a:solidFill>
                      <a:schemeClr val="bg1">
                        <a:lumMod val="95000"/>
                      </a:schemeClr>
                    </a:solidFill>
                  </a:tcPr>
                </a:tc>
                <a:extLst>
                  <a:ext uri="{0D108BD9-81ED-4DB2-BD59-A6C34878D82A}">
                    <a16:rowId xmlns:a16="http://schemas.microsoft.com/office/drawing/2014/main" val="3660603226"/>
                  </a:ext>
                </a:extLst>
              </a:tr>
            </a:tbl>
          </a:graphicData>
        </a:graphic>
      </p:graphicFrame>
    </p:spTree>
    <p:extLst>
      <p:ext uri="{BB962C8B-B14F-4D97-AF65-F5344CB8AC3E}">
        <p14:creationId xmlns:p14="http://schemas.microsoft.com/office/powerpoint/2010/main" val="26412408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5C75A2-A554-4713-8CEC-909F89A80549}"/>
              </a:ext>
            </a:extLst>
          </p:cNvPr>
          <p:cNvSpPr>
            <a:spLocks noGrp="1"/>
          </p:cNvSpPr>
          <p:nvPr>
            <p:ph type="ctrTitle"/>
          </p:nvPr>
        </p:nvSpPr>
        <p:spPr/>
        <p:txBody>
          <a:bodyPr/>
          <a:lstStyle/>
          <a:p>
            <a:r>
              <a:rPr lang="de-DE" dirty="0" err="1"/>
              <a:t>Sondaggio</a:t>
            </a:r>
            <a:r>
              <a:rPr lang="de-DE" dirty="0"/>
              <a:t> </a:t>
            </a:r>
            <a:r>
              <a:rPr lang="de-DE" dirty="0" err="1"/>
              <a:t>sulle</a:t>
            </a:r>
            <a:r>
              <a:rPr lang="de-DE" dirty="0"/>
              <a:t> </a:t>
            </a:r>
            <a:r>
              <a:rPr lang="de-DE" dirty="0" err="1"/>
              <a:t>emozioni</a:t>
            </a:r>
            <a:endParaRPr lang="de-DE" dirty="0"/>
          </a:p>
        </p:txBody>
      </p:sp>
      <p:sp>
        <p:nvSpPr>
          <p:cNvPr id="12" name="Rechteck 11">
            <a:extLst>
              <a:ext uri="{FF2B5EF4-FFF2-40B4-BE49-F238E27FC236}">
                <a16:creationId xmlns:a16="http://schemas.microsoft.com/office/drawing/2014/main" id="{E60BC889-65A2-E705-60FC-634D9A21A095}"/>
              </a:ext>
            </a:extLst>
          </p:cNvPr>
          <p:cNvSpPr/>
          <p:nvPr/>
        </p:nvSpPr>
        <p:spPr>
          <a:xfrm>
            <a:off x="2112264" y="5385816"/>
            <a:ext cx="1655064" cy="87782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IT" sz="1800" b="0" i="0" u="none" strike="noStrike" kern="1200" cap="none" spc="0" normalizeH="0" baseline="0" noProof="0" dirty="0" err="1">
              <a:ln>
                <a:noFill/>
              </a:ln>
              <a:solidFill>
                <a:prstClr val="white"/>
              </a:solidFill>
              <a:effectLst/>
              <a:uLnTx/>
              <a:uFillTx/>
              <a:latin typeface="Verdana"/>
              <a:ea typeface="+mn-ea"/>
              <a:cs typeface="+mn-cs"/>
            </a:endParaRPr>
          </a:p>
        </p:txBody>
      </p:sp>
      <p:sp>
        <p:nvSpPr>
          <p:cNvPr id="13" name="Rechteck 12">
            <a:extLst>
              <a:ext uri="{FF2B5EF4-FFF2-40B4-BE49-F238E27FC236}">
                <a16:creationId xmlns:a16="http://schemas.microsoft.com/office/drawing/2014/main" id="{2CDB90C9-795C-901A-5B2F-F76550B036E5}"/>
              </a:ext>
            </a:extLst>
          </p:cNvPr>
          <p:cNvSpPr/>
          <p:nvPr/>
        </p:nvSpPr>
        <p:spPr>
          <a:xfrm>
            <a:off x="10073640" y="5894832"/>
            <a:ext cx="1655064" cy="87782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IT" sz="1800" b="0" i="0" u="none" strike="noStrike" kern="1200" cap="none" spc="0" normalizeH="0" baseline="0" noProof="0" dirty="0" err="1">
              <a:ln>
                <a:noFill/>
              </a:ln>
              <a:solidFill>
                <a:prstClr val="white"/>
              </a:solidFill>
              <a:effectLst/>
              <a:uLnTx/>
              <a:uFillTx/>
              <a:latin typeface="Verdana"/>
              <a:ea typeface="+mn-ea"/>
              <a:cs typeface="+mn-cs"/>
            </a:endParaRPr>
          </a:p>
        </p:txBody>
      </p:sp>
    </p:spTree>
    <p:extLst>
      <p:ext uri="{BB962C8B-B14F-4D97-AF65-F5344CB8AC3E}">
        <p14:creationId xmlns:p14="http://schemas.microsoft.com/office/powerpoint/2010/main" val="35254718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881997F5-770D-B77E-D090-981D3D895AF6}"/>
              </a:ext>
            </a:extLst>
          </p:cNvPr>
          <p:cNvSpPr>
            <a:spLocks noGrp="1"/>
          </p:cNvSpPr>
          <p:nvPr>
            <p:ph idx="1"/>
          </p:nvPr>
        </p:nvSpPr>
        <p:spPr/>
        <p:txBody>
          <a:bodyPr/>
          <a:lstStyle/>
          <a:p>
            <a:r>
              <a:rPr lang="it-IT" sz="1400" b="0" i="0" dirty="0">
                <a:solidFill>
                  <a:srgbClr val="374151"/>
                </a:solidFill>
                <a:effectLst/>
              </a:rPr>
              <a:t>Quando si sviluppa il consenso dei cittadini, è fondamentale considerare le emozioni come un aspetto centrale. Le emozioni non sono solo reazioni agli eventi, ma anche importanti motori di cambiamento e innovazione. </a:t>
            </a:r>
          </a:p>
          <a:p>
            <a:endParaRPr lang="it-IT" sz="1400" dirty="0">
              <a:solidFill>
                <a:srgbClr val="374151"/>
              </a:solidFill>
            </a:endParaRPr>
          </a:p>
          <a:p>
            <a:r>
              <a:rPr lang="it-IT" sz="1400" b="0" i="0" dirty="0">
                <a:solidFill>
                  <a:srgbClr val="374151"/>
                </a:solidFill>
                <a:effectLst/>
              </a:rPr>
              <a:t>Agiscono come indicatori di ciò che viene considerato importante in una comunità. </a:t>
            </a:r>
          </a:p>
          <a:p>
            <a:endParaRPr lang="it-IT" sz="1400" dirty="0">
              <a:solidFill>
                <a:srgbClr val="374151"/>
              </a:solidFill>
            </a:endParaRPr>
          </a:p>
          <a:p>
            <a:r>
              <a:rPr lang="it-IT" sz="1400" b="0" i="0" dirty="0">
                <a:solidFill>
                  <a:srgbClr val="374151"/>
                </a:solidFill>
                <a:effectLst/>
              </a:rPr>
              <a:t>Includendo e comprendendo consapevolmente le emozioni, è possibile ottenere un consenso profondo e autentico.</a:t>
            </a:r>
            <a:endParaRPr lang="de-IT" sz="1400" dirty="0"/>
          </a:p>
          <a:p>
            <a:endParaRPr lang="de-IT" sz="1400" dirty="0"/>
          </a:p>
        </p:txBody>
      </p:sp>
      <p:sp>
        <p:nvSpPr>
          <p:cNvPr id="3" name="Foliennummernplatzhalter 2">
            <a:extLst>
              <a:ext uri="{FF2B5EF4-FFF2-40B4-BE49-F238E27FC236}">
                <a16:creationId xmlns:a16="http://schemas.microsoft.com/office/drawing/2014/main" id="{E0BCF4FA-8865-41E8-D424-E672E6B717FE}"/>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F950ABA-106E-4A08-B6CF-C4212A301C1C}" type="slidenum">
              <a:rPr kumimoji="0" lang="de-DE" sz="1000" b="0" i="0" u="none" strike="noStrike" kern="1200" cap="none" spc="0" normalizeH="0" baseline="0" noProof="0" smtClean="0">
                <a:ln>
                  <a:noFill/>
                </a:ln>
                <a:solidFill>
                  <a:srgbClr val="56615A"/>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de-DE" sz="1000" b="0" i="0" u="none" strike="noStrike" kern="1200" cap="none" spc="0" normalizeH="0" baseline="0" noProof="0">
              <a:ln>
                <a:noFill/>
              </a:ln>
              <a:solidFill>
                <a:srgbClr val="56615A"/>
              </a:solidFill>
              <a:effectLst/>
              <a:uLnTx/>
              <a:uFillTx/>
              <a:latin typeface="Verdana"/>
              <a:ea typeface="+mn-ea"/>
              <a:cs typeface="+mn-cs"/>
            </a:endParaRPr>
          </a:p>
        </p:txBody>
      </p:sp>
      <p:sp>
        <p:nvSpPr>
          <p:cNvPr id="4" name="Textplatzhalter 3">
            <a:extLst>
              <a:ext uri="{FF2B5EF4-FFF2-40B4-BE49-F238E27FC236}">
                <a16:creationId xmlns:a16="http://schemas.microsoft.com/office/drawing/2014/main" id="{F3242735-BFD9-F93A-3468-9695FE9ACAA2}"/>
              </a:ext>
            </a:extLst>
          </p:cNvPr>
          <p:cNvSpPr>
            <a:spLocks noGrp="1"/>
          </p:cNvSpPr>
          <p:nvPr>
            <p:ph type="body" sz="quarter" idx="10"/>
          </p:nvPr>
        </p:nvSpPr>
        <p:spPr/>
        <p:txBody>
          <a:bodyPr/>
          <a:lstStyle/>
          <a:p>
            <a:r>
              <a:rPr lang="it-IT" dirty="0"/>
              <a:t>Sondaggio sulle emozioni</a:t>
            </a:r>
            <a:endParaRPr lang="de-IT" dirty="0"/>
          </a:p>
        </p:txBody>
      </p:sp>
    </p:spTree>
    <p:extLst>
      <p:ext uri="{BB962C8B-B14F-4D97-AF65-F5344CB8AC3E}">
        <p14:creationId xmlns:p14="http://schemas.microsoft.com/office/powerpoint/2010/main" val="26987877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FCACA329-F891-4FE6-B3B8-8D87CA964E12}"/>
              </a:ext>
            </a:extLst>
          </p:cNvPr>
          <p:cNvSpPr>
            <a:spLocks noGrp="1"/>
          </p:cNvSpPr>
          <p:nvPr>
            <p:ph idx="1"/>
          </p:nvPr>
        </p:nvSpPr>
        <p:spPr/>
        <p:txBody>
          <a:bodyPr/>
          <a:lstStyle/>
          <a:p>
            <a:pPr algn="ctr"/>
            <a:endParaRPr lang="de-DE" sz="2400" dirty="0">
              <a:solidFill>
                <a:srgbClr val="87000D"/>
              </a:solidFill>
            </a:endParaRPr>
          </a:p>
          <a:p>
            <a:pPr algn="ctr"/>
            <a:endParaRPr lang="de-DE" sz="2400" dirty="0">
              <a:solidFill>
                <a:srgbClr val="87000D"/>
              </a:solidFill>
            </a:endParaRPr>
          </a:p>
          <a:p>
            <a:pPr algn="ctr"/>
            <a:endParaRPr lang="de-DE" sz="2400" dirty="0">
              <a:solidFill>
                <a:srgbClr val="87000D"/>
              </a:solidFill>
            </a:endParaRPr>
          </a:p>
          <a:p>
            <a:pPr algn="ctr"/>
            <a:r>
              <a:rPr lang="de-DE" sz="2400" dirty="0">
                <a:solidFill>
                  <a:srgbClr val="87000D"/>
                </a:solidFill>
              </a:rPr>
              <a:t>„</a:t>
            </a:r>
            <a:r>
              <a:rPr lang="it-IT" sz="2400" dirty="0">
                <a:solidFill>
                  <a:srgbClr val="87000D"/>
                </a:solidFill>
              </a:rPr>
              <a:t>Anche il miglior programma di sviluppo, in teoria, è valido solo se è sostenuto dalla popolazione.</a:t>
            </a:r>
            <a:r>
              <a:rPr lang="de-DE" sz="2400" dirty="0">
                <a:solidFill>
                  <a:srgbClr val="87000D"/>
                </a:solidFill>
              </a:rPr>
              <a:t>“</a:t>
            </a:r>
          </a:p>
        </p:txBody>
      </p:sp>
      <p:sp>
        <p:nvSpPr>
          <p:cNvPr id="3" name="Foliennummernplatzhalter 2">
            <a:extLst>
              <a:ext uri="{FF2B5EF4-FFF2-40B4-BE49-F238E27FC236}">
                <a16:creationId xmlns:a16="http://schemas.microsoft.com/office/drawing/2014/main" id="{AB28FDFB-56CA-4EF5-A5A7-35FBCB9D2C71}"/>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F950ABA-106E-4A08-B6CF-C4212A301C1C}" type="slidenum">
              <a:rPr kumimoji="0" lang="de-DE" sz="1000" b="0" i="0" u="none" strike="noStrike" kern="1200" cap="none" spc="0" normalizeH="0" baseline="0" noProof="0" smtClean="0">
                <a:ln>
                  <a:noFill/>
                </a:ln>
                <a:solidFill>
                  <a:srgbClr val="56615A"/>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de-DE" sz="1000" b="0" i="0" u="none" strike="noStrike" kern="1200" cap="none" spc="0" normalizeH="0" baseline="0" noProof="0">
              <a:ln>
                <a:noFill/>
              </a:ln>
              <a:solidFill>
                <a:srgbClr val="56615A"/>
              </a:solidFill>
              <a:effectLst/>
              <a:uLnTx/>
              <a:uFillTx/>
              <a:latin typeface="Verdana"/>
              <a:ea typeface="+mn-ea"/>
              <a:cs typeface="+mn-cs"/>
            </a:endParaRPr>
          </a:p>
        </p:txBody>
      </p:sp>
      <p:sp>
        <p:nvSpPr>
          <p:cNvPr id="4" name="Textplatzhalter 3">
            <a:extLst>
              <a:ext uri="{FF2B5EF4-FFF2-40B4-BE49-F238E27FC236}">
                <a16:creationId xmlns:a16="http://schemas.microsoft.com/office/drawing/2014/main" id="{CD9C8872-4CAD-40F1-A5C4-29137A3D5337}"/>
              </a:ext>
            </a:extLst>
          </p:cNvPr>
          <p:cNvSpPr>
            <a:spLocks noGrp="1"/>
          </p:cNvSpPr>
          <p:nvPr>
            <p:ph type="body" sz="quarter" idx="10"/>
          </p:nvPr>
        </p:nvSpPr>
        <p:spPr/>
        <p:txBody>
          <a:bodyPr/>
          <a:lstStyle/>
          <a:p>
            <a:r>
              <a:rPr lang="it-IT" dirty="0"/>
              <a:t>La pianificazione del territorio si svolge nella mente della popolazione</a:t>
            </a:r>
            <a:endParaRPr lang="de-IT" dirty="0"/>
          </a:p>
        </p:txBody>
      </p:sp>
    </p:spTree>
    <p:extLst>
      <p:ext uri="{BB962C8B-B14F-4D97-AF65-F5344CB8AC3E}">
        <p14:creationId xmlns:p14="http://schemas.microsoft.com/office/powerpoint/2010/main" val="36047641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E888C4CD-0E20-64E1-5E16-2398682053D4}"/>
              </a:ext>
            </a:extLst>
          </p:cNvPr>
          <p:cNvSpPr>
            <a:spLocks noGrp="1"/>
          </p:cNvSpPr>
          <p:nvPr>
            <p:ph idx="1"/>
          </p:nvPr>
        </p:nvSpPr>
        <p:spPr/>
        <p:txBody>
          <a:bodyPr/>
          <a:lstStyle/>
          <a:p>
            <a:r>
              <a:rPr lang="it-IT" sz="1400" dirty="0"/>
              <a:t>Il Comune di Barbiano vuole essere protagonista nell'uso sostenibile delle risorse, nella promozione delle energie rinnovabili, nel miglioramento della qualità della vita per tutte le generazioni e nella coesione sociale.</a:t>
            </a:r>
          </a:p>
          <a:p>
            <a:endParaRPr lang="it-IT" sz="1400" dirty="0"/>
          </a:p>
          <a:p>
            <a:r>
              <a:rPr lang="it-IT" sz="1400" dirty="0"/>
              <a:t>Il punto di forza di Barbiano potrebbe essere la combinazione di una natura meravigliosa, di uno sviluppo economico sostenibile e di un forte senso di comunità che unisce generazioni e culture.</a:t>
            </a:r>
          </a:p>
          <a:p>
            <a:endParaRPr lang="it-IT" sz="1400" dirty="0"/>
          </a:p>
          <a:p>
            <a:r>
              <a:rPr lang="it-IT" sz="1400" dirty="0"/>
              <a:t>Barbiano vuole essere orgogliosa del continuo sviluppo della comunità, della collaborazione di successo tra agricoltori e albergatori, della convivenza tra giovani e anziani, della creazione di alloggi a prezzi accessibili e del mantenimento della sicurezza nella comunità.</a:t>
            </a:r>
          </a:p>
          <a:p>
            <a:endParaRPr lang="it-IT" sz="1400" dirty="0"/>
          </a:p>
          <a:p>
            <a:r>
              <a:rPr lang="it-IT" sz="1400" dirty="0"/>
              <a:t>Nonostante le sfide, Barbiano rimane ottimista e si impegna a diventare un buon esempio per le generazioni future.</a:t>
            </a:r>
            <a:endParaRPr lang="de-DE" sz="1400" dirty="0"/>
          </a:p>
        </p:txBody>
      </p:sp>
      <p:sp>
        <p:nvSpPr>
          <p:cNvPr id="3" name="Foliennummernplatzhalter 2">
            <a:extLst>
              <a:ext uri="{FF2B5EF4-FFF2-40B4-BE49-F238E27FC236}">
                <a16:creationId xmlns:a16="http://schemas.microsoft.com/office/drawing/2014/main" id="{D119C88E-57D4-9AF5-E56B-D5FC7EEC1565}"/>
              </a:ext>
            </a:extLst>
          </p:cNvPr>
          <p:cNvSpPr>
            <a:spLocks noGrp="1"/>
          </p:cNvSpPr>
          <p:nvPr>
            <p:ph type="sldNum" sz="quarter" idx="4"/>
          </p:nvPr>
        </p:nvSpPr>
        <p:spPr/>
        <p:txBody>
          <a:bodyPr/>
          <a:lstStyle/>
          <a:p>
            <a:fld id="{4F950ABA-106E-4A08-B6CF-C4212A301C1C}" type="slidenum">
              <a:rPr lang="de-DE" smtClean="0"/>
              <a:pPr/>
              <a:t>20</a:t>
            </a:fld>
            <a:endParaRPr lang="de-DE"/>
          </a:p>
        </p:txBody>
      </p:sp>
      <p:sp>
        <p:nvSpPr>
          <p:cNvPr id="4" name="Textplatzhalter 3">
            <a:extLst>
              <a:ext uri="{FF2B5EF4-FFF2-40B4-BE49-F238E27FC236}">
                <a16:creationId xmlns:a16="http://schemas.microsoft.com/office/drawing/2014/main" id="{8542B4C5-24BF-FA8D-799D-15B20545B844}"/>
              </a:ext>
            </a:extLst>
          </p:cNvPr>
          <p:cNvSpPr>
            <a:spLocks noGrp="1"/>
          </p:cNvSpPr>
          <p:nvPr>
            <p:ph type="body" sz="quarter" idx="10"/>
          </p:nvPr>
        </p:nvSpPr>
        <p:spPr/>
        <p:txBody>
          <a:bodyPr/>
          <a:lstStyle/>
          <a:p>
            <a:r>
              <a:rPr lang="it-IT" dirty="0"/>
              <a:t>Valutazione del sondaggio sulle emozioni - spirito pionieristico</a:t>
            </a:r>
          </a:p>
        </p:txBody>
      </p:sp>
    </p:spTree>
    <p:extLst>
      <p:ext uri="{BB962C8B-B14F-4D97-AF65-F5344CB8AC3E}">
        <p14:creationId xmlns:p14="http://schemas.microsoft.com/office/powerpoint/2010/main" val="12246006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D1C29ACD-A16F-4D8D-7FB7-6B639C6F8756}"/>
              </a:ext>
            </a:extLst>
          </p:cNvPr>
          <p:cNvSpPr>
            <a:spLocks noGrp="1"/>
          </p:cNvSpPr>
          <p:nvPr>
            <p:ph idx="1"/>
          </p:nvPr>
        </p:nvSpPr>
        <p:spPr/>
        <p:txBody>
          <a:bodyPr/>
          <a:lstStyle/>
          <a:p>
            <a:r>
              <a:rPr lang="it-IT" sz="1400" dirty="0"/>
              <a:t>Il segreto del successo di Barbiano risiede nel sostegno delle associazioni, nella vita associativa attiva e nelle attività a beneficio dei cittadini, nonché nell'apertura e nell'accessibilità degli uffici comunali e nella possibilità di partecipare attivamente e di avere voce in capitolo nella comunità.</a:t>
            </a:r>
          </a:p>
          <a:p>
            <a:endParaRPr lang="it-IT" sz="1400" dirty="0"/>
          </a:p>
          <a:p>
            <a:r>
              <a:rPr lang="it-IT" sz="1400" dirty="0"/>
              <a:t>Le qualità speciali di Barbiano sono l'apertura mentale e la simpatia dei cittadini, la buona comunità, l'accessibilità alle bellezze naturali e la grande varietà di attività per il tempo libero.</a:t>
            </a:r>
          </a:p>
          <a:p>
            <a:endParaRPr lang="it-IT" sz="1400" dirty="0"/>
          </a:p>
          <a:p>
            <a:r>
              <a:rPr lang="it-IT" sz="1400" dirty="0"/>
              <a:t>Barbiano ottiene un punteggio elevato grazie alla sua posizione geografica favorevole e alla partecipazione attiva dei suoi cittadini alla formazione della comunità.</a:t>
            </a:r>
          </a:p>
          <a:p>
            <a:endParaRPr lang="it-IT" sz="1400" dirty="0"/>
          </a:p>
          <a:p>
            <a:r>
              <a:rPr lang="it-IT" sz="1400" dirty="0"/>
              <a:t>Siamo caratterizzati dal lavoro di squadra, dalla comunicazione, dall'impegno e dal desiderio di lavorare insieme alla realizzazione di progetti e obiettivi.</a:t>
            </a:r>
          </a:p>
          <a:p>
            <a:endParaRPr lang="it-IT" sz="1400" dirty="0"/>
          </a:p>
          <a:p>
            <a:r>
              <a:rPr lang="it-IT" sz="1400" dirty="0"/>
              <a:t>Il Comune è aperto a nuove idee e si impegna attivamente sui temi del futuro.</a:t>
            </a:r>
            <a:endParaRPr lang="de-DE" sz="1400" dirty="0"/>
          </a:p>
        </p:txBody>
      </p:sp>
      <p:sp>
        <p:nvSpPr>
          <p:cNvPr id="3" name="Foliennummernplatzhalter 2">
            <a:extLst>
              <a:ext uri="{FF2B5EF4-FFF2-40B4-BE49-F238E27FC236}">
                <a16:creationId xmlns:a16="http://schemas.microsoft.com/office/drawing/2014/main" id="{726E9D33-30F3-2B81-AEB7-1CE458B4C993}"/>
              </a:ext>
            </a:extLst>
          </p:cNvPr>
          <p:cNvSpPr>
            <a:spLocks noGrp="1"/>
          </p:cNvSpPr>
          <p:nvPr>
            <p:ph type="sldNum" sz="quarter" idx="4"/>
          </p:nvPr>
        </p:nvSpPr>
        <p:spPr/>
        <p:txBody>
          <a:bodyPr/>
          <a:lstStyle/>
          <a:p>
            <a:fld id="{4F950ABA-106E-4A08-B6CF-C4212A301C1C}" type="slidenum">
              <a:rPr lang="de-DE" smtClean="0"/>
              <a:pPr/>
              <a:t>21</a:t>
            </a:fld>
            <a:endParaRPr lang="de-DE"/>
          </a:p>
        </p:txBody>
      </p:sp>
      <p:sp>
        <p:nvSpPr>
          <p:cNvPr id="4" name="Textplatzhalter 3">
            <a:extLst>
              <a:ext uri="{FF2B5EF4-FFF2-40B4-BE49-F238E27FC236}">
                <a16:creationId xmlns:a16="http://schemas.microsoft.com/office/drawing/2014/main" id="{B29D4052-7E06-3CD7-F183-6633B012C1D7}"/>
              </a:ext>
            </a:extLst>
          </p:cNvPr>
          <p:cNvSpPr>
            <a:spLocks noGrp="1"/>
          </p:cNvSpPr>
          <p:nvPr>
            <p:ph type="body" sz="quarter" idx="10"/>
          </p:nvPr>
        </p:nvSpPr>
        <p:spPr/>
        <p:txBody>
          <a:bodyPr/>
          <a:lstStyle/>
          <a:p>
            <a:r>
              <a:rPr lang="it-IT" dirty="0"/>
              <a:t>Valutazione dell'indagine sulle emozioni - Fascino</a:t>
            </a:r>
            <a:endParaRPr lang="de-IT" dirty="0"/>
          </a:p>
        </p:txBody>
      </p:sp>
    </p:spTree>
    <p:extLst>
      <p:ext uri="{BB962C8B-B14F-4D97-AF65-F5344CB8AC3E}">
        <p14:creationId xmlns:p14="http://schemas.microsoft.com/office/powerpoint/2010/main" val="21999879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1EE749FB-96FF-0A09-D471-C65C68BC11B2}"/>
              </a:ext>
            </a:extLst>
          </p:cNvPr>
          <p:cNvSpPr>
            <a:spLocks noGrp="1"/>
          </p:cNvSpPr>
          <p:nvPr>
            <p:ph idx="1"/>
          </p:nvPr>
        </p:nvSpPr>
        <p:spPr/>
        <p:txBody>
          <a:bodyPr/>
          <a:lstStyle/>
          <a:p>
            <a:r>
              <a:rPr lang="it-IT" sz="1400" dirty="0"/>
              <a:t>Nel Comune di Barbiano non vogliamo permettere alcuna macchinazione.</a:t>
            </a:r>
          </a:p>
          <a:p>
            <a:endParaRPr lang="it-IT" sz="1400" dirty="0"/>
          </a:p>
          <a:p>
            <a:r>
              <a:rPr lang="it-IT" sz="1400" dirty="0"/>
              <a:t>In tempi di crisi, vogliamo puntare sulla promozione della produzione di energia alternativa, come l'energia idroelettrica, l'energia eolica e il teleriscaldamento.</a:t>
            </a:r>
          </a:p>
          <a:p>
            <a:endParaRPr lang="it-IT" sz="1400" dirty="0"/>
          </a:p>
          <a:p>
            <a:r>
              <a:rPr lang="it-IT" sz="1400" dirty="0"/>
              <a:t>Vogliamo sempre confidare che il Comune risponda alle esigenze e ai desideri dei suoi cittadini e prenda decisioni sostenibili e responsabili.</a:t>
            </a:r>
          </a:p>
          <a:p>
            <a:endParaRPr lang="it-IT" sz="1400" dirty="0"/>
          </a:p>
          <a:p>
            <a:r>
              <a:rPr lang="it-IT" sz="1400" dirty="0"/>
              <a:t>Questi sforzi creano una comunità vivibile e a misura di bambino, incentrata sulla sostenibilità, sulla protezione dell'ambiente e sulla coesione sociale.</a:t>
            </a:r>
            <a:endParaRPr lang="de-DE" sz="1400" dirty="0"/>
          </a:p>
        </p:txBody>
      </p:sp>
      <p:sp>
        <p:nvSpPr>
          <p:cNvPr id="3" name="Foliennummernplatzhalter 2">
            <a:extLst>
              <a:ext uri="{FF2B5EF4-FFF2-40B4-BE49-F238E27FC236}">
                <a16:creationId xmlns:a16="http://schemas.microsoft.com/office/drawing/2014/main" id="{EA8F8DB9-3CBC-9F97-36D4-0D32D77735B1}"/>
              </a:ext>
            </a:extLst>
          </p:cNvPr>
          <p:cNvSpPr>
            <a:spLocks noGrp="1"/>
          </p:cNvSpPr>
          <p:nvPr>
            <p:ph type="sldNum" sz="quarter" idx="4"/>
          </p:nvPr>
        </p:nvSpPr>
        <p:spPr/>
        <p:txBody>
          <a:bodyPr/>
          <a:lstStyle/>
          <a:p>
            <a:fld id="{4F950ABA-106E-4A08-B6CF-C4212A301C1C}" type="slidenum">
              <a:rPr lang="de-DE" smtClean="0"/>
              <a:pPr/>
              <a:t>22</a:t>
            </a:fld>
            <a:endParaRPr lang="de-DE"/>
          </a:p>
        </p:txBody>
      </p:sp>
      <p:sp>
        <p:nvSpPr>
          <p:cNvPr id="4" name="Textplatzhalter 3">
            <a:extLst>
              <a:ext uri="{FF2B5EF4-FFF2-40B4-BE49-F238E27FC236}">
                <a16:creationId xmlns:a16="http://schemas.microsoft.com/office/drawing/2014/main" id="{AD523A1A-A65C-C8BA-C54D-4BB54B28F464}"/>
              </a:ext>
            </a:extLst>
          </p:cNvPr>
          <p:cNvSpPr>
            <a:spLocks noGrp="1"/>
          </p:cNvSpPr>
          <p:nvPr>
            <p:ph type="body" sz="quarter" idx="10"/>
          </p:nvPr>
        </p:nvSpPr>
        <p:spPr/>
        <p:txBody>
          <a:bodyPr/>
          <a:lstStyle/>
          <a:p>
            <a:r>
              <a:rPr lang="it-IT" dirty="0"/>
              <a:t>Valutazione dell'indagine sulle emozioni - sicurezza</a:t>
            </a:r>
            <a:endParaRPr lang="de-IT" dirty="0"/>
          </a:p>
        </p:txBody>
      </p:sp>
    </p:spTree>
    <p:extLst>
      <p:ext uri="{BB962C8B-B14F-4D97-AF65-F5344CB8AC3E}">
        <p14:creationId xmlns:p14="http://schemas.microsoft.com/office/powerpoint/2010/main" val="40409895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B9C5532F-A53D-97C2-655B-6359A92F079A}"/>
              </a:ext>
            </a:extLst>
          </p:cNvPr>
          <p:cNvSpPr>
            <a:spLocks noGrp="1"/>
          </p:cNvSpPr>
          <p:nvPr>
            <p:ph idx="1"/>
          </p:nvPr>
        </p:nvSpPr>
        <p:spPr/>
        <p:txBody>
          <a:bodyPr/>
          <a:lstStyle/>
          <a:p>
            <a:r>
              <a:rPr lang="it-IT" sz="1400" dirty="0"/>
              <a:t>Per legare i nostri cittadini al Comune di Barbiano, possiamo offrire loro un'alta qualità di vita sostenendo i rappresentanti dei club e le imprese locali, creando alloggi a prezzi accessibili, fornendo strutture e infrastrutture per il tempo libero adeguate, garantendo un equilibrio tra turisti e abitanti del luogo, promuovendo una convivenza inclusiva, proteggendo attivamente l'ambiente e aumentando la sicurezza in paese.</a:t>
            </a:r>
          </a:p>
          <a:p>
            <a:endParaRPr lang="it-IT" sz="1400" dirty="0"/>
          </a:p>
          <a:p>
            <a:r>
              <a:rPr lang="it-IT" sz="1400" dirty="0"/>
              <a:t>Inoltre, dovremmo considerare le esigenze e le sfide di tutti i cittadini, come il sostegno alle famiglie in situazioni difficili, l'integrazione delle persone sole e dei single, l'assistenza ai malati gravi e alle persone con disabilità e la protezione degli anziani, dei bambini e della comunità.</a:t>
            </a:r>
            <a:endParaRPr lang="de-DE" sz="1400" dirty="0"/>
          </a:p>
        </p:txBody>
      </p:sp>
      <p:sp>
        <p:nvSpPr>
          <p:cNvPr id="3" name="Foliennummernplatzhalter 2">
            <a:extLst>
              <a:ext uri="{FF2B5EF4-FFF2-40B4-BE49-F238E27FC236}">
                <a16:creationId xmlns:a16="http://schemas.microsoft.com/office/drawing/2014/main" id="{E6036202-9FC9-1C94-6560-FE296E38DCC5}"/>
              </a:ext>
            </a:extLst>
          </p:cNvPr>
          <p:cNvSpPr>
            <a:spLocks noGrp="1"/>
          </p:cNvSpPr>
          <p:nvPr>
            <p:ph type="sldNum" sz="quarter" idx="4"/>
          </p:nvPr>
        </p:nvSpPr>
        <p:spPr/>
        <p:txBody>
          <a:bodyPr/>
          <a:lstStyle/>
          <a:p>
            <a:fld id="{4F950ABA-106E-4A08-B6CF-C4212A301C1C}" type="slidenum">
              <a:rPr lang="de-DE" smtClean="0"/>
              <a:pPr/>
              <a:t>23</a:t>
            </a:fld>
            <a:endParaRPr lang="de-DE"/>
          </a:p>
        </p:txBody>
      </p:sp>
      <p:sp>
        <p:nvSpPr>
          <p:cNvPr id="4" name="Textplatzhalter 3">
            <a:extLst>
              <a:ext uri="{FF2B5EF4-FFF2-40B4-BE49-F238E27FC236}">
                <a16:creationId xmlns:a16="http://schemas.microsoft.com/office/drawing/2014/main" id="{F0671341-F546-71F7-B57D-6AE45CBC8A81}"/>
              </a:ext>
            </a:extLst>
          </p:cNvPr>
          <p:cNvSpPr>
            <a:spLocks noGrp="1"/>
          </p:cNvSpPr>
          <p:nvPr>
            <p:ph type="body" sz="quarter" idx="10"/>
          </p:nvPr>
        </p:nvSpPr>
        <p:spPr/>
        <p:txBody>
          <a:bodyPr/>
          <a:lstStyle/>
          <a:p>
            <a:r>
              <a:rPr lang="it-IT" dirty="0"/>
              <a:t>Valutazione dell'indagine sulle emozioni - impegno</a:t>
            </a:r>
          </a:p>
          <a:p>
            <a:endParaRPr lang="de-IT" dirty="0"/>
          </a:p>
        </p:txBody>
      </p:sp>
    </p:spTree>
    <p:extLst>
      <p:ext uri="{BB962C8B-B14F-4D97-AF65-F5344CB8AC3E}">
        <p14:creationId xmlns:p14="http://schemas.microsoft.com/office/powerpoint/2010/main" val="9732253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8634328E-4DCD-7220-D48C-2328BF3DE3F6}"/>
              </a:ext>
            </a:extLst>
          </p:cNvPr>
          <p:cNvSpPr>
            <a:spLocks noGrp="1"/>
          </p:cNvSpPr>
          <p:nvPr>
            <p:ph type="body" sz="quarter" idx="10"/>
          </p:nvPr>
        </p:nvSpPr>
        <p:spPr/>
        <p:txBody>
          <a:bodyPr/>
          <a:lstStyle/>
          <a:p>
            <a:r>
              <a:rPr lang="it-IT" dirty="0"/>
              <a:t>Valutazione del sondaggio sulle emozioni - aree di tensione</a:t>
            </a:r>
            <a:endParaRPr lang="de-IT" dirty="0"/>
          </a:p>
        </p:txBody>
      </p:sp>
      <p:sp>
        <p:nvSpPr>
          <p:cNvPr id="2" name="Textfeld 1">
            <a:extLst>
              <a:ext uri="{FF2B5EF4-FFF2-40B4-BE49-F238E27FC236}">
                <a16:creationId xmlns:a16="http://schemas.microsoft.com/office/drawing/2014/main" id="{51C07B98-27D7-E578-25F1-1C3CAECE870C}"/>
              </a:ext>
            </a:extLst>
          </p:cNvPr>
          <p:cNvSpPr txBox="1"/>
          <p:nvPr/>
        </p:nvSpPr>
        <p:spPr>
          <a:xfrm>
            <a:off x="4043830" y="2939827"/>
            <a:ext cx="3968972" cy="307777"/>
          </a:xfrm>
          <a:prstGeom prst="rect">
            <a:avLst/>
          </a:prstGeom>
          <a:noFill/>
        </p:spPr>
        <p:txBody>
          <a:bodyPr wrap="none" rtlCol="0">
            <a:spAutoFit/>
          </a:bodyPr>
          <a:lstStyle/>
          <a:p>
            <a:r>
              <a:rPr kumimoji="0" lang="it-IT" sz="1400" b="0" i="0" u="none" strike="noStrike" kern="1200" cap="none" spc="0" normalizeH="0" baseline="0" noProof="0" dirty="0">
                <a:ln>
                  <a:noFill/>
                </a:ln>
                <a:effectLst/>
                <a:uLnTx/>
                <a:uFillTx/>
                <a:latin typeface="+mj-lt"/>
              </a:rPr>
              <a:t>Il futuro: forza innovativa vs. stagnazione</a:t>
            </a:r>
            <a:endParaRPr lang="de-IT" sz="1400" dirty="0">
              <a:latin typeface="+mj-lt"/>
            </a:endParaRPr>
          </a:p>
        </p:txBody>
      </p:sp>
      <p:sp>
        <p:nvSpPr>
          <p:cNvPr id="5" name="Textfeld 4">
            <a:extLst>
              <a:ext uri="{FF2B5EF4-FFF2-40B4-BE49-F238E27FC236}">
                <a16:creationId xmlns:a16="http://schemas.microsoft.com/office/drawing/2014/main" id="{51A13500-E401-7B90-C893-97C19A2061E9}"/>
              </a:ext>
            </a:extLst>
          </p:cNvPr>
          <p:cNvSpPr txBox="1"/>
          <p:nvPr/>
        </p:nvSpPr>
        <p:spPr>
          <a:xfrm>
            <a:off x="6588552" y="3603805"/>
            <a:ext cx="5519331" cy="307777"/>
          </a:xfrm>
          <a:prstGeom prst="rect">
            <a:avLst/>
          </a:prstGeom>
          <a:noFill/>
        </p:spPr>
        <p:txBody>
          <a:bodyPr wrap="none" rtlCol="0">
            <a:spAutoFit/>
          </a:bodyPr>
          <a:lstStyle/>
          <a:p>
            <a:r>
              <a:rPr lang="it-IT" sz="1400" dirty="0">
                <a:latin typeface="+mj-lt"/>
              </a:rPr>
              <a:t>Coinvolgimento - partecipazione vs. assenza di discussione</a:t>
            </a:r>
            <a:endParaRPr lang="de-IT" sz="1400" dirty="0">
              <a:latin typeface="+mj-lt"/>
            </a:endParaRPr>
          </a:p>
        </p:txBody>
      </p:sp>
      <p:sp>
        <p:nvSpPr>
          <p:cNvPr id="7" name="Textfeld 6">
            <a:extLst>
              <a:ext uri="{FF2B5EF4-FFF2-40B4-BE49-F238E27FC236}">
                <a16:creationId xmlns:a16="http://schemas.microsoft.com/office/drawing/2014/main" id="{DFE359BB-899A-E5C0-0D88-DED74B7015B1}"/>
              </a:ext>
            </a:extLst>
          </p:cNvPr>
          <p:cNvSpPr txBox="1"/>
          <p:nvPr/>
        </p:nvSpPr>
        <p:spPr>
          <a:xfrm>
            <a:off x="397135" y="3891029"/>
            <a:ext cx="4118435" cy="307777"/>
          </a:xfrm>
          <a:prstGeom prst="rect">
            <a:avLst/>
          </a:prstGeom>
          <a:noFill/>
        </p:spPr>
        <p:txBody>
          <a:bodyPr wrap="none" rtlCol="0">
            <a:spAutoFit/>
          </a:bodyPr>
          <a:lstStyle/>
          <a:p>
            <a:r>
              <a:rPr lang="it-IT" sz="1400" dirty="0">
                <a:latin typeface="+mj-lt"/>
              </a:rPr>
              <a:t>Sostenibilità: realizzazione vs. parole vuote</a:t>
            </a:r>
            <a:endParaRPr lang="de-IT" sz="1400" dirty="0">
              <a:latin typeface="+mj-lt"/>
            </a:endParaRPr>
          </a:p>
        </p:txBody>
      </p:sp>
      <p:sp>
        <p:nvSpPr>
          <p:cNvPr id="8" name="Textfeld 7">
            <a:extLst>
              <a:ext uri="{FF2B5EF4-FFF2-40B4-BE49-F238E27FC236}">
                <a16:creationId xmlns:a16="http://schemas.microsoft.com/office/drawing/2014/main" id="{F7789DC3-80A8-FFE2-418D-CA13BFB594D1}"/>
              </a:ext>
            </a:extLst>
          </p:cNvPr>
          <p:cNvSpPr txBox="1"/>
          <p:nvPr/>
        </p:nvSpPr>
        <p:spPr>
          <a:xfrm>
            <a:off x="7960722" y="5517953"/>
            <a:ext cx="3881255" cy="307777"/>
          </a:xfrm>
          <a:prstGeom prst="rect">
            <a:avLst/>
          </a:prstGeom>
          <a:noFill/>
        </p:spPr>
        <p:txBody>
          <a:bodyPr wrap="none" rtlCol="0">
            <a:spAutoFit/>
          </a:bodyPr>
          <a:lstStyle/>
          <a:p>
            <a:r>
              <a:rPr lang="de-DE" sz="1400" dirty="0" err="1">
                <a:latin typeface="+mj-lt"/>
              </a:rPr>
              <a:t>Associazioni</a:t>
            </a:r>
            <a:r>
              <a:rPr lang="de-DE" sz="1400" dirty="0">
                <a:latin typeface="+mj-lt"/>
              </a:rPr>
              <a:t> - </a:t>
            </a:r>
            <a:r>
              <a:rPr lang="de-DE" sz="1400" dirty="0" err="1">
                <a:latin typeface="+mj-lt"/>
              </a:rPr>
              <a:t>burocrazia</a:t>
            </a:r>
            <a:r>
              <a:rPr lang="de-DE" sz="1400" dirty="0">
                <a:latin typeface="+mj-lt"/>
              </a:rPr>
              <a:t> vs. </a:t>
            </a:r>
            <a:r>
              <a:rPr lang="de-DE" sz="1400" dirty="0" err="1">
                <a:latin typeface="+mj-lt"/>
              </a:rPr>
              <a:t>volontariato</a:t>
            </a:r>
            <a:endParaRPr lang="de-DE" sz="1400" dirty="0">
              <a:latin typeface="+mj-lt"/>
            </a:endParaRPr>
          </a:p>
        </p:txBody>
      </p:sp>
      <p:sp>
        <p:nvSpPr>
          <p:cNvPr id="9" name="Textfeld 8">
            <a:extLst>
              <a:ext uri="{FF2B5EF4-FFF2-40B4-BE49-F238E27FC236}">
                <a16:creationId xmlns:a16="http://schemas.microsoft.com/office/drawing/2014/main" id="{7AA3D54F-EE76-102C-F3C1-D9970A9C54E4}"/>
              </a:ext>
            </a:extLst>
          </p:cNvPr>
          <p:cNvSpPr txBox="1"/>
          <p:nvPr/>
        </p:nvSpPr>
        <p:spPr>
          <a:xfrm>
            <a:off x="4043830" y="2231572"/>
            <a:ext cx="3791359" cy="307777"/>
          </a:xfrm>
          <a:prstGeom prst="rect">
            <a:avLst/>
          </a:prstGeom>
          <a:noFill/>
        </p:spPr>
        <p:txBody>
          <a:bodyPr wrap="none" rtlCol="0">
            <a:spAutoFit/>
          </a:bodyPr>
          <a:lstStyle/>
          <a:p>
            <a:r>
              <a:rPr lang="de-DE" sz="1400" dirty="0" err="1">
                <a:latin typeface="+mj-lt"/>
              </a:rPr>
              <a:t>Infrastrutture</a:t>
            </a:r>
            <a:r>
              <a:rPr lang="de-DE" sz="1400" dirty="0">
                <a:latin typeface="+mj-lt"/>
              </a:rPr>
              <a:t>: </a:t>
            </a:r>
            <a:r>
              <a:rPr lang="de-DE" sz="1400" dirty="0" err="1">
                <a:latin typeface="+mj-lt"/>
              </a:rPr>
              <a:t>investire</a:t>
            </a:r>
            <a:r>
              <a:rPr lang="de-DE" sz="1400" dirty="0">
                <a:latin typeface="+mj-lt"/>
              </a:rPr>
              <a:t> vs. </a:t>
            </a:r>
            <a:r>
              <a:rPr lang="de-DE" sz="1400" dirty="0" err="1">
                <a:latin typeface="+mj-lt"/>
              </a:rPr>
              <a:t>risparmiare</a:t>
            </a:r>
            <a:endParaRPr lang="de-DE" sz="1400" dirty="0">
              <a:latin typeface="+mj-lt"/>
            </a:endParaRPr>
          </a:p>
        </p:txBody>
      </p:sp>
      <p:sp>
        <p:nvSpPr>
          <p:cNvPr id="10" name="Textfeld 9">
            <a:extLst>
              <a:ext uri="{FF2B5EF4-FFF2-40B4-BE49-F238E27FC236}">
                <a16:creationId xmlns:a16="http://schemas.microsoft.com/office/drawing/2014/main" id="{F2ED9763-10CC-AB18-0036-9406F11DAB59}"/>
              </a:ext>
            </a:extLst>
          </p:cNvPr>
          <p:cNvSpPr txBox="1"/>
          <p:nvPr/>
        </p:nvSpPr>
        <p:spPr>
          <a:xfrm>
            <a:off x="4698724" y="4502383"/>
            <a:ext cx="5010282" cy="307777"/>
          </a:xfrm>
          <a:prstGeom prst="rect">
            <a:avLst/>
          </a:prstGeom>
          <a:noFill/>
        </p:spPr>
        <p:txBody>
          <a:bodyPr wrap="none" rtlCol="0">
            <a:spAutoFit/>
          </a:bodyPr>
          <a:lstStyle/>
          <a:p>
            <a:r>
              <a:rPr lang="it-IT" sz="1400" dirty="0">
                <a:latin typeface="+mj-lt"/>
              </a:rPr>
              <a:t>Sviluppo - interessi economici vs. benessere pubblico</a:t>
            </a:r>
            <a:endParaRPr lang="de-IT" sz="1400" dirty="0">
              <a:latin typeface="+mj-lt"/>
            </a:endParaRPr>
          </a:p>
        </p:txBody>
      </p:sp>
      <p:sp>
        <p:nvSpPr>
          <p:cNvPr id="11" name="Textfeld 10">
            <a:extLst>
              <a:ext uri="{FF2B5EF4-FFF2-40B4-BE49-F238E27FC236}">
                <a16:creationId xmlns:a16="http://schemas.microsoft.com/office/drawing/2014/main" id="{3D7312A2-3879-2990-EBF4-6F28DF073472}"/>
              </a:ext>
            </a:extLst>
          </p:cNvPr>
          <p:cNvSpPr txBox="1"/>
          <p:nvPr/>
        </p:nvSpPr>
        <p:spPr>
          <a:xfrm>
            <a:off x="8252389" y="2686393"/>
            <a:ext cx="3743332" cy="307777"/>
          </a:xfrm>
          <a:prstGeom prst="rect">
            <a:avLst/>
          </a:prstGeom>
          <a:noFill/>
        </p:spPr>
        <p:txBody>
          <a:bodyPr wrap="none" rtlCol="0">
            <a:spAutoFit/>
          </a:bodyPr>
          <a:lstStyle/>
          <a:p>
            <a:r>
              <a:rPr lang="it-IT" sz="1400" dirty="0">
                <a:latin typeface="+mj-lt"/>
              </a:rPr>
              <a:t>Vita di villaggio: espansione vs. declino</a:t>
            </a:r>
            <a:endParaRPr lang="de-IT" sz="1400" dirty="0">
              <a:latin typeface="+mj-lt"/>
            </a:endParaRPr>
          </a:p>
        </p:txBody>
      </p:sp>
      <p:sp>
        <p:nvSpPr>
          <p:cNvPr id="12" name="Textfeld 11">
            <a:extLst>
              <a:ext uri="{FF2B5EF4-FFF2-40B4-BE49-F238E27FC236}">
                <a16:creationId xmlns:a16="http://schemas.microsoft.com/office/drawing/2014/main" id="{BEA99FF8-BD42-69ED-041E-8DF5B89DC342}"/>
              </a:ext>
            </a:extLst>
          </p:cNvPr>
          <p:cNvSpPr txBox="1"/>
          <p:nvPr/>
        </p:nvSpPr>
        <p:spPr>
          <a:xfrm>
            <a:off x="512324" y="1612301"/>
            <a:ext cx="5060231" cy="307777"/>
          </a:xfrm>
          <a:prstGeom prst="rect">
            <a:avLst/>
          </a:prstGeom>
          <a:noFill/>
        </p:spPr>
        <p:txBody>
          <a:bodyPr wrap="none" rtlCol="0">
            <a:spAutoFit/>
          </a:bodyPr>
          <a:lstStyle/>
          <a:p>
            <a:r>
              <a:rPr lang="it-IT" sz="1400" dirty="0">
                <a:latin typeface="+mj-lt"/>
              </a:rPr>
              <a:t>Comunità - apprezzamento vs. mancanza di interesse</a:t>
            </a:r>
            <a:endParaRPr lang="de-IT" sz="1400" dirty="0">
              <a:latin typeface="+mj-lt"/>
            </a:endParaRPr>
          </a:p>
        </p:txBody>
      </p:sp>
      <p:sp>
        <p:nvSpPr>
          <p:cNvPr id="13" name="Textfeld 12">
            <a:extLst>
              <a:ext uri="{FF2B5EF4-FFF2-40B4-BE49-F238E27FC236}">
                <a16:creationId xmlns:a16="http://schemas.microsoft.com/office/drawing/2014/main" id="{4D0E60F1-226E-760A-3A79-6A122427FB09}"/>
              </a:ext>
            </a:extLst>
          </p:cNvPr>
          <p:cNvSpPr txBox="1"/>
          <p:nvPr/>
        </p:nvSpPr>
        <p:spPr>
          <a:xfrm>
            <a:off x="8474059" y="5997501"/>
            <a:ext cx="3071675" cy="307777"/>
          </a:xfrm>
          <a:prstGeom prst="rect">
            <a:avLst/>
          </a:prstGeom>
          <a:noFill/>
        </p:spPr>
        <p:txBody>
          <a:bodyPr wrap="none" rtlCol="0">
            <a:spAutoFit/>
          </a:bodyPr>
          <a:lstStyle/>
          <a:p>
            <a:r>
              <a:rPr lang="de-DE" sz="1400" dirty="0" err="1">
                <a:latin typeface="+mj-lt"/>
              </a:rPr>
              <a:t>Cittadini</a:t>
            </a:r>
            <a:r>
              <a:rPr lang="de-DE" sz="1400" dirty="0">
                <a:latin typeface="+mj-lt"/>
              </a:rPr>
              <a:t> - </a:t>
            </a:r>
            <a:r>
              <a:rPr lang="de-DE" sz="1400" dirty="0" err="1">
                <a:latin typeface="+mj-lt"/>
              </a:rPr>
              <a:t>Coesione</a:t>
            </a:r>
            <a:r>
              <a:rPr lang="de-DE" sz="1400" dirty="0">
                <a:latin typeface="+mj-lt"/>
              </a:rPr>
              <a:t> vs. </a:t>
            </a:r>
            <a:r>
              <a:rPr lang="de-DE" sz="1400" dirty="0" err="1">
                <a:latin typeface="+mj-lt"/>
              </a:rPr>
              <a:t>conflitto</a:t>
            </a:r>
            <a:endParaRPr lang="de-DE" sz="1400" dirty="0">
              <a:latin typeface="+mj-lt"/>
            </a:endParaRPr>
          </a:p>
        </p:txBody>
      </p:sp>
      <p:sp>
        <p:nvSpPr>
          <p:cNvPr id="14" name="Textfeld 13">
            <a:extLst>
              <a:ext uri="{FF2B5EF4-FFF2-40B4-BE49-F238E27FC236}">
                <a16:creationId xmlns:a16="http://schemas.microsoft.com/office/drawing/2014/main" id="{2C429981-84E8-F968-F4F6-90FA9204E0E1}"/>
              </a:ext>
            </a:extLst>
          </p:cNvPr>
          <p:cNvSpPr txBox="1"/>
          <p:nvPr/>
        </p:nvSpPr>
        <p:spPr>
          <a:xfrm>
            <a:off x="530785" y="4800212"/>
            <a:ext cx="3992247" cy="307777"/>
          </a:xfrm>
          <a:prstGeom prst="rect">
            <a:avLst/>
          </a:prstGeom>
          <a:noFill/>
        </p:spPr>
        <p:txBody>
          <a:bodyPr wrap="none" rtlCol="0">
            <a:spAutoFit/>
          </a:bodyPr>
          <a:lstStyle/>
          <a:p>
            <a:r>
              <a:rPr lang="it-IT" sz="1400" dirty="0">
                <a:latin typeface="+mj-lt"/>
              </a:rPr>
              <a:t>Politica - funziona vs. ristrettezza mentale</a:t>
            </a:r>
            <a:endParaRPr lang="de-IT" sz="1400" dirty="0">
              <a:latin typeface="+mj-lt"/>
            </a:endParaRPr>
          </a:p>
        </p:txBody>
      </p:sp>
      <p:sp>
        <p:nvSpPr>
          <p:cNvPr id="24" name="Textfeld 23">
            <a:extLst>
              <a:ext uri="{FF2B5EF4-FFF2-40B4-BE49-F238E27FC236}">
                <a16:creationId xmlns:a16="http://schemas.microsoft.com/office/drawing/2014/main" id="{2DB5548F-4D68-9AAF-D76A-892BBBC5B520}"/>
              </a:ext>
            </a:extLst>
          </p:cNvPr>
          <p:cNvSpPr txBox="1"/>
          <p:nvPr/>
        </p:nvSpPr>
        <p:spPr>
          <a:xfrm>
            <a:off x="65545" y="2677585"/>
            <a:ext cx="3345788" cy="307777"/>
          </a:xfrm>
          <a:prstGeom prst="rect">
            <a:avLst/>
          </a:prstGeom>
          <a:noFill/>
        </p:spPr>
        <p:txBody>
          <a:bodyPr wrap="none" rtlCol="0">
            <a:spAutoFit/>
          </a:bodyPr>
          <a:lstStyle/>
          <a:p>
            <a:r>
              <a:rPr lang="de-DE" sz="1400" dirty="0">
                <a:latin typeface="+mj-lt"/>
              </a:rPr>
              <a:t>Giovani - </a:t>
            </a:r>
            <a:r>
              <a:rPr lang="de-DE" sz="1400" dirty="0" err="1">
                <a:latin typeface="+mj-lt"/>
              </a:rPr>
              <a:t>impegnati</a:t>
            </a:r>
            <a:r>
              <a:rPr lang="de-DE" sz="1400" dirty="0">
                <a:latin typeface="+mj-lt"/>
              </a:rPr>
              <a:t> vs. </a:t>
            </a:r>
            <a:r>
              <a:rPr lang="de-DE" sz="1400" dirty="0" err="1">
                <a:latin typeface="+mj-lt"/>
              </a:rPr>
              <a:t>indifferenti</a:t>
            </a:r>
            <a:endParaRPr lang="de-IT" sz="1400" dirty="0">
              <a:latin typeface="+mj-lt"/>
            </a:endParaRPr>
          </a:p>
        </p:txBody>
      </p:sp>
      <p:sp>
        <p:nvSpPr>
          <p:cNvPr id="25" name="Textfeld 24">
            <a:extLst>
              <a:ext uri="{FF2B5EF4-FFF2-40B4-BE49-F238E27FC236}">
                <a16:creationId xmlns:a16="http://schemas.microsoft.com/office/drawing/2014/main" id="{0F066CDF-12AD-94E7-0399-6EB53DA18965}"/>
              </a:ext>
            </a:extLst>
          </p:cNvPr>
          <p:cNvSpPr txBox="1"/>
          <p:nvPr/>
        </p:nvSpPr>
        <p:spPr>
          <a:xfrm>
            <a:off x="7661795" y="1749709"/>
            <a:ext cx="3464475" cy="307777"/>
          </a:xfrm>
          <a:prstGeom prst="rect">
            <a:avLst/>
          </a:prstGeom>
          <a:noFill/>
        </p:spPr>
        <p:txBody>
          <a:bodyPr wrap="none" rtlCol="0">
            <a:spAutoFit/>
          </a:bodyPr>
          <a:lstStyle/>
          <a:p>
            <a:r>
              <a:rPr lang="de-DE" sz="1400" dirty="0" err="1">
                <a:latin typeface="+mj-lt"/>
              </a:rPr>
              <a:t>Anziani</a:t>
            </a:r>
            <a:r>
              <a:rPr lang="de-DE" sz="1400" dirty="0">
                <a:latin typeface="+mj-lt"/>
              </a:rPr>
              <a:t>: </a:t>
            </a:r>
            <a:r>
              <a:rPr lang="de-DE" sz="1400" dirty="0" err="1">
                <a:latin typeface="+mj-lt"/>
              </a:rPr>
              <a:t>integrazione</a:t>
            </a:r>
            <a:r>
              <a:rPr lang="de-DE" sz="1400" dirty="0">
                <a:latin typeface="+mj-lt"/>
              </a:rPr>
              <a:t> vs. </a:t>
            </a:r>
            <a:r>
              <a:rPr lang="de-DE" sz="1400" dirty="0" err="1">
                <a:latin typeface="+mj-lt"/>
              </a:rPr>
              <a:t>isolamento</a:t>
            </a:r>
            <a:endParaRPr lang="de-IT" sz="1400" dirty="0">
              <a:latin typeface="+mj-lt"/>
            </a:endParaRPr>
          </a:p>
        </p:txBody>
      </p:sp>
      <p:sp>
        <p:nvSpPr>
          <p:cNvPr id="26" name="Textfeld 25">
            <a:extLst>
              <a:ext uri="{FF2B5EF4-FFF2-40B4-BE49-F238E27FC236}">
                <a16:creationId xmlns:a16="http://schemas.microsoft.com/office/drawing/2014/main" id="{F9346B7A-AEE8-AC89-A5CC-2C3C4AD9170B}"/>
              </a:ext>
            </a:extLst>
          </p:cNvPr>
          <p:cNvSpPr txBox="1"/>
          <p:nvPr/>
        </p:nvSpPr>
        <p:spPr>
          <a:xfrm>
            <a:off x="397135" y="6477050"/>
            <a:ext cx="9116598" cy="307777"/>
          </a:xfrm>
          <a:prstGeom prst="rect">
            <a:avLst/>
          </a:prstGeom>
          <a:noFill/>
        </p:spPr>
        <p:txBody>
          <a:bodyPr wrap="none" rtlCol="0">
            <a:spAutoFit/>
          </a:bodyPr>
          <a:lstStyle/>
          <a:p>
            <a:r>
              <a:rPr lang="it-IT" sz="1400" dirty="0">
                <a:latin typeface="+mj-lt"/>
              </a:rPr>
              <a:t>Strutture ricreative e per il tempo libero a livello locale - disponibili vs. non disponibili a sufficienza</a:t>
            </a:r>
            <a:endParaRPr lang="de-IT" sz="1400" dirty="0">
              <a:latin typeface="+mj-lt"/>
            </a:endParaRPr>
          </a:p>
        </p:txBody>
      </p:sp>
      <p:sp>
        <p:nvSpPr>
          <p:cNvPr id="27" name="Textfeld 26">
            <a:extLst>
              <a:ext uri="{FF2B5EF4-FFF2-40B4-BE49-F238E27FC236}">
                <a16:creationId xmlns:a16="http://schemas.microsoft.com/office/drawing/2014/main" id="{B39289F3-BCFF-0FD8-07B0-367E3D2B83F9}"/>
              </a:ext>
            </a:extLst>
          </p:cNvPr>
          <p:cNvSpPr txBox="1"/>
          <p:nvPr/>
        </p:nvSpPr>
        <p:spPr>
          <a:xfrm>
            <a:off x="1635728" y="5563829"/>
            <a:ext cx="5191101" cy="307777"/>
          </a:xfrm>
          <a:prstGeom prst="rect">
            <a:avLst/>
          </a:prstGeom>
          <a:noFill/>
        </p:spPr>
        <p:txBody>
          <a:bodyPr wrap="none" rtlCol="0">
            <a:spAutoFit/>
          </a:bodyPr>
          <a:lstStyle/>
          <a:p>
            <a:r>
              <a:rPr lang="it-IT" sz="1400" dirty="0">
                <a:latin typeface="+mj-lt"/>
              </a:rPr>
              <a:t>Barbiano e </a:t>
            </a:r>
            <a:r>
              <a:rPr lang="it-IT" sz="1400" dirty="0" err="1">
                <a:latin typeface="+mj-lt"/>
              </a:rPr>
              <a:t>Kollmann</a:t>
            </a:r>
            <a:r>
              <a:rPr lang="it-IT" sz="1400" dirty="0">
                <a:latin typeface="+mj-lt"/>
              </a:rPr>
              <a:t> - due villaggi contro un comune</a:t>
            </a:r>
            <a:endParaRPr lang="de-DE" sz="1400" dirty="0">
              <a:latin typeface="+mj-lt"/>
            </a:endParaRPr>
          </a:p>
        </p:txBody>
      </p:sp>
    </p:spTree>
    <p:extLst>
      <p:ext uri="{BB962C8B-B14F-4D97-AF65-F5344CB8AC3E}">
        <p14:creationId xmlns:p14="http://schemas.microsoft.com/office/powerpoint/2010/main" val="31254519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5C75A2-A554-4713-8CEC-909F89A80549}"/>
              </a:ext>
            </a:extLst>
          </p:cNvPr>
          <p:cNvSpPr>
            <a:spLocks noGrp="1"/>
          </p:cNvSpPr>
          <p:nvPr>
            <p:ph type="ctrTitle"/>
          </p:nvPr>
        </p:nvSpPr>
        <p:spPr/>
        <p:txBody>
          <a:bodyPr/>
          <a:lstStyle/>
          <a:p>
            <a:r>
              <a:rPr lang="de-DE" dirty="0" err="1"/>
              <a:t>Sondaggio</a:t>
            </a:r>
            <a:r>
              <a:rPr lang="de-DE" dirty="0"/>
              <a:t> </a:t>
            </a:r>
            <a:r>
              <a:rPr lang="de-DE" dirty="0" err="1"/>
              <a:t>tra</a:t>
            </a:r>
            <a:r>
              <a:rPr lang="de-DE" dirty="0"/>
              <a:t> i </a:t>
            </a:r>
            <a:r>
              <a:rPr lang="de-DE" dirty="0" err="1"/>
              <a:t>cittadini</a:t>
            </a:r>
            <a:endParaRPr lang="de-DE" dirty="0"/>
          </a:p>
        </p:txBody>
      </p:sp>
      <p:sp>
        <p:nvSpPr>
          <p:cNvPr id="12" name="Rechteck 11">
            <a:extLst>
              <a:ext uri="{FF2B5EF4-FFF2-40B4-BE49-F238E27FC236}">
                <a16:creationId xmlns:a16="http://schemas.microsoft.com/office/drawing/2014/main" id="{E60BC889-65A2-E705-60FC-634D9A21A095}"/>
              </a:ext>
            </a:extLst>
          </p:cNvPr>
          <p:cNvSpPr/>
          <p:nvPr/>
        </p:nvSpPr>
        <p:spPr>
          <a:xfrm>
            <a:off x="2112264" y="5385816"/>
            <a:ext cx="1655064" cy="87782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IT" sz="1800" b="0" i="0" u="none" strike="noStrike" kern="1200" cap="none" spc="0" normalizeH="0" baseline="0" noProof="0" dirty="0" err="1">
              <a:ln>
                <a:noFill/>
              </a:ln>
              <a:solidFill>
                <a:prstClr val="white"/>
              </a:solidFill>
              <a:effectLst/>
              <a:uLnTx/>
              <a:uFillTx/>
              <a:latin typeface="Verdana"/>
              <a:ea typeface="+mn-ea"/>
              <a:cs typeface="+mn-cs"/>
            </a:endParaRPr>
          </a:p>
        </p:txBody>
      </p:sp>
      <p:sp>
        <p:nvSpPr>
          <p:cNvPr id="13" name="Rechteck 12">
            <a:extLst>
              <a:ext uri="{FF2B5EF4-FFF2-40B4-BE49-F238E27FC236}">
                <a16:creationId xmlns:a16="http://schemas.microsoft.com/office/drawing/2014/main" id="{2CDB90C9-795C-901A-5B2F-F76550B036E5}"/>
              </a:ext>
            </a:extLst>
          </p:cNvPr>
          <p:cNvSpPr/>
          <p:nvPr/>
        </p:nvSpPr>
        <p:spPr>
          <a:xfrm>
            <a:off x="10073640" y="5894832"/>
            <a:ext cx="1655064" cy="87782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IT" sz="1800" b="0" i="0" u="none" strike="noStrike" kern="1200" cap="none" spc="0" normalizeH="0" baseline="0" noProof="0" dirty="0" err="1">
              <a:ln>
                <a:noFill/>
              </a:ln>
              <a:solidFill>
                <a:prstClr val="white"/>
              </a:solidFill>
              <a:effectLst/>
              <a:uLnTx/>
              <a:uFillTx/>
              <a:latin typeface="Verdana"/>
              <a:ea typeface="+mn-ea"/>
              <a:cs typeface="+mn-cs"/>
            </a:endParaRPr>
          </a:p>
        </p:txBody>
      </p:sp>
    </p:spTree>
    <p:extLst>
      <p:ext uri="{BB962C8B-B14F-4D97-AF65-F5344CB8AC3E}">
        <p14:creationId xmlns:p14="http://schemas.microsoft.com/office/powerpoint/2010/main" val="10128045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881997F5-770D-B77E-D090-981D3D895AF6}"/>
              </a:ext>
            </a:extLst>
          </p:cNvPr>
          <p:cNvSpPr>
            <a:spLocks noGrp="1"/>
          </p:cNvSpPr>
          <p:nvPr>
            <p:ph idx="1"/>
          </p:nvPr>
        </p:nvSpPr>
        <p:spPr/>
        <p:txBody>
          <a:bodyPr/>
          <a:lstStyle/>
          <a:p>
            <a:r>
              <a:rPr lang="it-IT" sz="1400" b="0" i="0" dirty="0">
                <a:solidFill>
                  <a:srgbClr val="374151"/>
                </a:solidFill>
                <a:effectLst/>
              </a:rPr>
              <a:t>Un sondaggio tra i cittadini di un comune è essenziale per cogliere un ampio spettro di opinioni e ottenere una media rappresentativa delle opinioni della popolazione.</a:t>
            </a:r>
          </a:p>
          <a:p>
            <a:endParaRPr lang="it-IT" sz="1400" dirty="0">
              <a:solidFill>
                <a:srgbClr val="374151"/>
              </a:solidFill>
            </a:endParaRPr>
          </a:p>
          <a:p>
            <a:r>
              <a:rPr lang="it-IT" sz="1400" b="0" i="0" dirty="0">
                <a:solidFill>
                  <a:srgbClr val="374151"/>
                </a:solidFill>
                <a:effectLst/>
              </a:rPr>
              <a:t>Questo è particolarmente importante per dare il giusto peso ad eventuali voci estreme o polemiche.</a:t>
            </a:r>
          </a:p>
          <a:p>
            <a:endParaRPr lang="it-IT" sz="1400" dirty="0">
              <a:solidFill>
                <a:srgbClr val="374151"/>
              </a:solidFill>
            </a:endParaRPr>
          </a:p>
          <a:p>
            <a:r>
              <a:rPr lang="it-IT" sz="1400" b="0" i="0" dirty="0">
                <a:solidFill>
                  <a:srgbClr val="374151"/>
                </a:solidFill>
                <a:effectLst/>
              </a:rPr>
              <a:t>Identificando le tendenze medie delle opinioni, le decisioni della comunità possono essere più equilibrate, portando ad una maggiore accettazione da parte della comunità e promuovendo una progettazione inclusiva e partecipativa.</a:t>
            </a:r>
            <a:endParaRPr lang="de-IT" sz="1400" dirty="0"/>
          </a:p>
          <a:p>
            <a:endParaRPr lang="de-IT" sz="1400" dirty="0"/>
          </a:p>
        </p:txBody>
      </p:sp>
      <p:sp>
        <p:nvSpPr>
          <p:cNvPr id="3" name="Foliennummernplatzhalter 2">
            <a:extLst>
              <a:ext uri="{FF2B5EF4-FFF2-40B4-BE49-F238E27FC236}">
                <a16:creationId xmlns:a16="http://schemas.microsoft.com/office/drawing/2014/main" id="{E0BCF4FA-8865-41E8-D424-E672E6B717FE}"/>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F950ABA-106E-4A08-B6CF-C4212A301C1C}" type="slidenum">
              <a:rPr kumimoji="0" lang="de-DE" sz="1000" b="0" i="0" u="none" strike="noStrike" kern="1200" cap="none" spc="0" normalizeH="0" baseline="0" noProof="0" smtClean="0">
                <a:ln>
                  <a:noFill/>
                </a:ln>
                <a:solidFill>
                  <a:srgbClr val="56615A"/>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a:t>
            </a:fld>
            <a:endParaRPr kumimoji="0" lang="de-DE" sz="1000" b="0" i="0" u="none" strike="noStrike" kern="1200" cap="none" spc="0" normalizeH="0" baseline="0" noProof="0">
              <a:ln>
                <a:noFill/>
              </a:ln>
              <a:solidFill>
                <a:srgbClr val="56615A"/>
              </a:solidFill>
              <a:effectLst/>
              <a:uLnTx/>
              <a:uFillTx/>
              <a:latin typeface="Verdana"/>
              <a:ea typeface="+mn-ea"/>
              <a:cs typeface="+mn-cs"/>
            </a:endParaRPr>
          </a:p>
        </p:txBody>
      </p:sp>
      <p:sp>
        <p:nvSpPr>
          <p:cNvPr id="4" name="Textplatzhalter 3">
            <a:extLst>
              <a:ext uri="{FF2B5EF4-FFF2-40B4-BE49-F238E27FC236}">
                <a16:creationId xmlns:a16="http://schemas.microsoft.com/office/drawing/2014/main" id="{F3242735-BFD9-F93A-3468-9695FE9ACAA2}"/>
              </a:ext>
            </a:extLst>
          </p:cNvPr>
          <p:cNvSpPr>
            <a:spLocks noGrp="1"/>
          </p:cNvSpPr>
          <p:nvPr>
            <p:ph type="body" sz="quarter" idx="10"/>
          </p:nvPr>
        </p:nvSpPr>
        <p:spPr/>
        <p:txBody>
          <a:bodyPr/>
          <a:lstStyle/>
          <a:p>
            <a:r>
              <a:rPr lang="it-IT" dirty="0"/>
              <a:t>Sondaggio tra i cittadini</a:t>
            </a:r>
            <a:endParaRPr lang="de-IT" dirty="0"/>
          </a:p>
        </p:txBody>
      </p:sp>
    </p:spTree>
    <p:extLst>
      <p:ext uri="{BB962C8B-B14F-4D97-AF65-F5344CB8AC3E}">
        <p14:creationId xmlns:p14="http://schemas.microsoft.com/office/powerpoint/2010/main" val="41129624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liennummernplatzhalter 2">
            <a:extLst>
              <a:ext uri="{FF2B5EF4-FFF2-40B4-BE49-F238E27FC236}">
                <a16:creationId xmlns:a16="http://schemas.microsoft.com/office/drawing/2014/main" id="{D3090EA5-379A-4B45-BA29-497E848F0313}"/>
              </a:ext>
            </a:extLst>
          </p:cNvPr>
          <p:cNvSpPr txBox="1">
            <a:spLocks noGrp="1"/>
          </p:cNvSpPr>
          <p:nvPr>
            <p:ph type="sldNum"/>
          </p:nvPr>
        </p:nvSpPr>
        <p:spPr>
          <a:xfrm>
            <a:off x="11209338" y="6308725"/>
            <a:ext cx="657225" cy="346075"/>
          </a:xfrm>
          <a:prstGeom prst="rect">
            <a:avLst/>
          </a:prstGeom>
          <a:noFill/>
        </p:spPr>
        <p:txBody>
          <a:bodyPr anchor="ctr" anchorCtr="0">
            <a:noAutofit/>
          </a:bodyPr>
          <a:lstStyle>
            <a:defPPr>
              <a:defRPr lang="de-DE"/>
            </a:defPPr>
            <a:lvl1pPr marL="0" indent="0" algn="l" defTabSz="914423" rtl="0" eaLnBrk="1" fontAlgn="base" latinLnBrk="0" hangingPunct="1">
              <a:lnSpc>
                <a:spcPct val="100000"/>
              </a:lnSpc>
              <a:spcBef>
                <a:spcPct val="0"/>
              </a:spcBef>
              <a:spcAft>
                <a:spcPct val="0"/>
              </a:spcAft>
              <a:buClrTx/>
              <a:buSzTx/>
              <a:buFontTx/>
              <a:buNone/>
              <a:defRPr kumimoji="0" lang="de-DE" altLang="en-US" sz="1800" b="0" i="0" u="none" kern="1200" baseline="0">
                <a:solidFill>
                  <a:schemeClr val="tx1"/>
                </a:solidFill>
                <a:latin typeface="+mn-lt"/>
                <a:ea typeface="+mn-ea"/>
                <a:cs typeface="+mn-cs"/>
              </a:defRPr>
            </a:lvl1pPr>
            <a:lvl2pPr marL="457212" indent="0" algn="l" defTabSz="914423" rtl="0" eaLnBrk="1" fontAlgn="base" latinLnBrk="0" hangingPunct="1">
              <a:lnSpc>
                <a:spcPct val="100000"/>
              </a:lnSpc>
              <a:spcBef>
                <a:spcPct val="0"/>
              </a:spcBef>
              <a:spcAft>
                <a:spcPct val="0"/>
              </a:spcAft>
              <a:buClrTx/>
              <a:buSzTx/>
              <a:buFontTx/>
              <a:buNone/>
              <a:defRPr kumimoji="0" lang="de-DE" altLang="en-US" sz="1800" b="0" i="0" u="none" kern="1200" baseline="0">
                <a:solidFill>
                  <a:schemeClr val="tx1"/>
                </a:solidFill>
                <a:latin typeface="+mn-lt"/>
                <a:ea typeface="+mn-ea"/>
                <a:cs typeface="+mn-cs"/>
              </a:defRPr>
            </a:lvl2pPr>
            <a:lvl3pPr marL="914423" indent="0" algn="l" defTabSz="914423" rtl="0" eaLnBrk="1" fontAlgn="base" latinLnBrk="0" hangingPunct="1">
              <a:lnSpc>
                <a:spcPct val="100000"/>
              </a:lnSpc>
              <a:spcBef>
                <a:spcPct val="0"/>
              </a:spcBef>
              <a:spcAft>
                <a:spcPct val="0"/>
              </a:spcAft>
              <a:buClrTx/>
              <a:buSzTx/>
              <a:buFontTx/>
              <a:buNone/>
              <a:defRPr kumimoji="0" lang="de-DE" altLang="en-US" sz="1800" b="0" i="0" u="none" kern="1200" baseline="0">
                <a:solidFill>
                  <a:schemeClr val="tx1"/>
                </a:solidFill>
                <a:latin typeface="+mn-lt"/>
                <a:ea typeface="+mn-ea"/>
                <a:cs typeface="+mn-cs"/>
              </a:defRPr>
            </a:lvl3pPr>
            <a:lvl4pPr marL="1371634" indent="0" algn="l" defTabSz="914423" rtl="0" eaLnBrk="1" fontAlgn="base" latinLnBrk="0" hangingPunct="1">
              <a:lnSpc>
                <a:spcPct val="100000"/>
              </a:lnSpc>
              <a:spcBef>
                <a:spcPct val="0"/>
              </a:spcBef>
              <a:spcAft>
                <a:spcPct val="0"/>
              </a:spcAft>
              <a:buClrTx/>
              <a:buSzTx/>
              <a:buFontTx/>
              <a:buNone/>
              <a:defRPr kumimoji="0" lang="de-DE" altLang="en-US" sz="1800" b="0" i="0" u="none" kern="1200" baseline="0">
                <a:solidFill>
                  <a:schemeClr val="tx1"/>
                </a:solidFill>
                <a:latin typeface="+mn-lt"/>
                <a:ea typeface="+mn-ea"/>
                <a:cs typeface="+mn-cs"/>
              </a:defRPr>
            </a:lvl4pPr>
            <a:lvl5pPr marL="1828846" indent="0" algn="l" defTabSz="914423" rtl="0" eaLnBrk="1" fontAlgn="base" latinLnBrk="0" hangingPunct="1">
              <a:lnSpc>
                <a:spcPct val="100000"/>
              </a:lnSpc>
              <a:spcBef>
                <a:spcPct val="0"/>
              </a:spcBef>
              <a:spcAft>
                <a:spcPct val="0"/>
              </a:spcAft>
              <a:buClrTx/>
              <a:buSzTx/>
              <a:buFontTx/>
              <a:buNone/>
              <a:defRPr kumimoji="0" lang="de-DE" altLang="en-US" sz="1800" b="0" i="0" u="none" kern="1200" baseline="0">
                <a:solidFill>
                  <a:schemeClr val="tx1"/>
                </a:solidFill>
                <a:latin typeface="+mn-lt"/>
                <a:ea typeface="+mn-ea"/>
                <a:cs typeface="+mn-cs"/>
              </a:defRPr>
            </a:lvl5pPr>
            <a:lvl6pPr marL="2286057" algn="l" defTabSz="914423" rtl="0" eaLnBrk="1" latinLnBrk="0" hangingPunct="1">
              <a:defRPr lang="de-DE" altLang="en-US" sz="1800" kern="1200">
                <a:solidFill>
                  <a:schemeClr val="tx1"/>
                </a:solidFill>
                <a:latin typeface="+mn-lt"/>
                <a:ea typeface="+mn-ea"/>
                <a:cs typeface="+mn-cs"/>
              </a:defRPr>
            </a:lvl6pPr>
            <a:lvl7pPr marL="2743269" algn="l" defTabSz="914423" rtl="0" eaLnBrk="1" latinLnBrk="0" hangingPunct="1">
              <a:defRPr lang="de-DE" altLang="en-US" sz="1800" kern="1200">
                <a:solidFill>
                  <a:schemeClr val="tx1"/>
                </a:solidFill>
                <a:latin typeface="+mn-lt"/>
                <a:ea typeface="+mn-ea"/>
                <a:cs typeface="+mn-cs"/>
              </a:defRPr>
            </a:lvl7pPr>
            <a:lvl8pPr marL="3200480" algn="l" defTabSz="914423" rtl="0" eaLnBrk="1" latinLnBrk="0" hangingPunct="1">
              <a:defRPr lang="de-DE" altLang="en-US" sz="1800" kern="1200">
                <a:solidFill>
                  <a:schemeClr val="tx1"/>
                </a:solidFill>
                <a:latin typeface="+mn-lt"/>
                <a:ea typeface="+mn-ea"/>
                <a:cs typeface="+mn-cs"/>
              </a:defRPr>
            </a:lvl8pPr>
            <a:lvl9pPr marL="3657691" algn="l" defTabSz="914423" rtl="0" eaLnBrk="1" latinLnBrk="0" hangingPunct="1">
              <a:defRPr lang="de-DE" altLang="en-US" sz="1800" kern="1200">
                <a:solidFill>
                  <a:schemeClr val="tx1"/>
                </a:solidFill>
                <a:latin typeface="+mn-lt"/>
                <a:ea typeface="+mn-ea"/>
                <a:cs typeface="+mn-cs"/>
              </a:defRPr>
            </a:lvl9pPr>
          </a:lstStyle>
          <a:p>
            <a:pPr marL="0" marR="0" lvl="0" indent="0"/>
            <a:fld id="{58295398-1F4A-4085-89E3-D713F76E6007}" type="slidenum">
              <a:rPr sz="1000">
                <a:solidFill>
                  <a:srgbClr val="56615A"/>
                </a:solidFill>
              </a:rPr>
              <a:t>27</a:t>
            </a:fld>
            <a:endParaRPr sz="1000">
              <a:solidFill>
                <a:srgbClr val="56615A"/>
              </a:solidFill>
            </a:endParaRPr>
          </a:p>
        </p:txBody>
      </p:sp>
      <p:sp>
        <p:nvSpPr>
          <p:cNvPr id="7" name="Textplatzhalter 3">
            <a:extLst>
              <a:ext uri="{FF2B5EF4-FFF2-40B4-BE49-F238E27FC236}">
                <a16:creationId xmlns:a16="http://schemas.microsoft.com/office/drawing/2014/main" id="{C48B3E61-8E2C-4540-BD3F-5BA36AAC5A9A}"/>
              </a:ext>
            </a:extLst>
          </p:cNvPr>
          <p:cNvSpPr>
            <a:spLocks noGrp="1"/>
          </p:cNvSpPr>
          <p:nvPr>
            <p:ph type="body" sz="quarter" idx="10"/>
          </p:nvPr>
        </p:nvSpPr>
        <p:spPr>
          <a:xfrm>
            <a:off x="623888" y="476250"/>
            <a:ext cx="10348912" cy="360363"/>
          </a:xfrm>
        </p:spPr>
        <p:txBody>
          <a:bodyPr/>
          <a:lstStyle/>
          <a:p>
            <a:r>
              <a:rPr lang="it-IT" dirty="0"/>
              <a:t>Estratti dal sondaggio tra i cittadini </a:t>
            </a:r>
            <a:r>
              <a:rPr lang="de-DE" dirty="0"/>
              <a:t>(256 </a:t>
            </a:r>
            <a:r>
              <a:rPr lang="de-DE" dirty="0" err="1"/>
              <a:t>questionari</a:t>
            </a:r>
            <a:r>
              <a:rPr lang="de-DE" dirty="0"/>
              <a:t> </a:t>
            </a:r>
            <a:r>
              <a:rPr lang="de-DE" dirty="0" err="1"/>
              <a:t>compilati</a:t>
            </a:r>
            <a:r>
              <a:rPr lang="de-DE" dirty="0"/>
              <a:t>)</a:t>
            </a:r>
            <a:endParaRPr lang="de-IT" dirty="0"/>
          </a:p>
        </p:txBody>
      </p:sp>
      <p:sp>
        <p:nvSpPr>
          <p:cNvPr id="4" name="Rechteck: abgerundete Ecken 3">
            <a:extLst>
              <a:ext uri="{FF2B5EF4-FFF2-40B4-BE49-F238E27FC236}">
                <a16:creationId xmlns:a16="http://schemas.microsoft.com/office/drawing/2014/main" id="{FF3011AF-868E-30DA-EBBA-242132FD7281}"/>
              </a:ext>
            </a:extLst>
          </p:cNvPr>
          <p:cNvSpPr/>
          <p:nvPr/>
        </p:nvSpPr>
        <p:spPr>
          <a:xfrm>
            <a:off x="6096000" y="1173010"/>
            <a:ext cx="5294312" cy="3316208"/>
          </a:xfrm>
          <a:prstGeom prst="roundRect">
            <a:avLst>
              <a:gd name="adj" fmla="val 6826"/>
            </a:avLst>
          </a:prstGeom>
          <a:solidFill>
            <a:srgbClr val="56615A">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it-IT">
              <a:latin typeface="Kievit-Bold" panose="02000503050000020004" pitchFamily="2" charset="0"/>
            </a:endParaRPr>
          </a:p>
        </p:txBody>
      </p:sp>
      <p:sp>
        <p:nvSpPr>
          <p:cNvPr id="5" name="Rechteck: abgerundete Ecken 4">
            <a:extLst>
              <a:ext uri="{FF2B5EF4-FFF2-40B4-BE49-F238E27FC236}">
                <a16:creationId xmlns:a16="http://schemas.microsoft.com/office/drawing/2014/main" id="{A24C270A-D0F5-DEB0-00F1-B3058213F50D}"/>
              </a:ext>
            </a:extLst>
          </p:cNvPr>
          <p:cNvSpPr/>
          <p:nvPr/>
        </p:nvSpPr>
        <p:spPr>
          <a:xfrm>
            <a:off x="623889" y="1173018"/>
            <a:ext cx="5294312" cy="2395595"/>
          </a:xfrm>
          <a:prstGeom prst="roundRect">
            <a:avLst>
              <a:gd name="adj" fmla="val 9510"/>
            </a:avLst>
          </a:prstGeom>
          <a:solidFill>
            <a:srgbClr val="56615A">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it-IT">
              <a:latin typeface="Kievit-Bold" panose="02000503050000020004" pitchFamily="2" charset="0"/>
            </a:endParaRPr>
          </a:p>
        </p:txBody>
      </p:sp>
      <p:sp>
        <p:nvSpPr>
          <p:cNvPr id="6" name="New shape">
            <a:extLst>
              <a:ext uri="{FF2B5EF4-FFF2-40B4-BE49-F238E27FC236}">
                <a16:creationId xmlns:a16="http://schemas.microsoft.com/office/drawing/2014/main" id="{E72DACC8-2F18-1FF7-06E0-169F7A3BF8DA}"/>
              </a:ext>
            </a:extLst>
          </p:cNvPr>
          <p:cNvSpPr/>
          <p:nvPr/>
        </p:nvSpPr>
        <p:spPr>
          <a:xfrm>
            <a:off x="850901" y="1261384"/>
            <a:ext cx="5067300" cy="20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l"/>
            <a:r>
              <a:rPr lang="de-DE" sz="1200" b="1" dirty="0">
                <a:solidFill>
                  <a:schemeClr val="tx1"/>
                </a:solidFill>
                <a:latin typeface="verdana"/>
              </a:rPr>
              <a:t>Mi </a:t>
            </a:r>
            <a:r>
              <a:rPr lang="de-DE" sz="1200" b="1" dirty="0" err="1">
                <a:solidFill>
                  <a:schemeClr val="tx1"/>
                </a:solidFill>
                <a:latin typeface="verdana"/>
              </a:rPr>
              <a:t>piace</a:t>
            </a:r>
            <a:r>
              <a:rPr lang="de-DE" sz="1200" b="1" dirty="0">
                <a:solidFill>
                  <a:schemeClr val="tx1"/>
                </a:solidFill>
                <a:latin typeface="verdana"/>
              </a:rPr>
              <a:t> vivere </a:t>
            </a:r>
            <a:r>
              <a:rPr lang="de-DE" sz="1200" b="1" dirty="0" err="1">
                <a:solidFill>
                  <a:schemeClr val="tx1"/>
                </a:solidFill>
                <a:latin typeface="verdana"/>
              </a:rPr>
              <a:t>nel</a:t>
            </a:r>
            <a:r>
              <a:rPr lang="de-DE" sz="1200" b="1" dirty="0">
                <a:solidFill>
                  <a:schemeClr val="tx1"/>
                </a:solidFill>
                <a:latin typeface="verdana"/>
              </a:rPr>
              <a:t> </a:t>
            </a:r>
            <a:r>
              <a:rPr lang="de-DE" sz="1200" b="1" dirty="0" err="1">
                <a:solidFill>
                  <a:schemeClr val="tx1"/>
                </a:solidFill>
                <a:latin typeface="verdana"/>
              </a:rPr>
              <a:t>comune</a:t>
            </a:r>
            <a:r>
              <a:rPr lang="de-DE" sz="1200" b="1" dirty="0">
                <a:solidFill>
                  <a:schemeClr val="tx1"/>
                </a:solidFill>
                <a:latin typeface="verdana"/>
              </a:rPr>
              <a:t> di </a:t>
            </a:r>
            <a:r>
              <a:rPr lang="de-DE" sz="1200" b="1" dirty="0" err="1">
                <a:solidFill>
                  <a:schemeClr val="tx1"/>
                </a:solidFill>
                <a:latin typeface="verdana"/>
              </a:rPr>
              <a:t>Barbiano</a:t>
            </a:r>
            <a:r>
              <a:rPr lang="de-DE" sz="1200" b="1" dirty="0">
                <a:solidFill>
                  <a:schemeClr val="tx1"/>
                </a:solidFill>
                <a:latin typeface="verdana"/>
              </a:rPr>
              <a:t>.</a:t>
            </a:r>
            <a:endParaRPr sz="1200" b="1" dirty="0">
              <a:solidFill>
                <a:schemeClr val="tx1"/>
              </a:solidFill>
              <a:latin typeface="verdana"/>
            </a:endParaRPr>
          </a:p>
        </p:txBody>
      </p:sp>
      <p:sp>
        <p:nvSpPr>
          <p:cNvPr id="8" name="New shape">
            <a:extLst>
              <a:ext uri="{FF2B5EF4-FFF2-40B4-BE49-F238E27FC236}">
                <a16:creationId xmlns:a16="http://schemas.microsoft.com/office/drawing/2014/main" id="{64D4C078-F431-4A7F-0102-0809656E2C4F}"/>
              </a:ext>
            </a:extLst>
          </p:cNvPr>
          <p:cNvSpPr/>
          <p:nvPr/>
        </p:nvSpPr>
        <p:spPr>
          <a:xfrm>
            <a:off x="6438908" y="1261384"/>
            <a:ext cx="4649788" cy="20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l"/>
            <a:r>
              <a:rPr lang="de-DE" sz="1200" b="1" dirty="0" err="1">
                <a:solidFill>
                  <a:prstClr val="black"/>
                </a:solidFill>
                <a:latin typeface="verdana"/>
              </a:rPr>
              <a:t>Località</a:t>
            </a:r>
            <a:r>
              <a:rPr lang="de-DE" sz="1200" b="1" dirty="0">
                <a:solidFill>
                  <a:prstClr val="black"/>
                </a:solidFill>
                <a:latin typeface="verdana"/>
              </a:rPr>
              <a:t>/</a:t>
            </a:r>
            <a:r>
              <a:rPr lang="de-DE" sz="1200" b="1" dirty="0" err="1">
                <a:solidFill>
                  <a:prstClr val="black"/>
                </a:solidFill>
                <a:latin typeface="verdana"/>
              </a:rPr>
              <a:t>frazione</a:t>
            </a:r>
            <a:endParaRPr sz="1200" b="1" dirty="0">
              <a:solidFill>
                <a:prstClr val="black"/>
              </a:solidFill>
              <a:latin typeface="verdana"/>
            </a:endParaRPr>
          </a:p>
        </p:txBody>
      </p:sp>
      <p:graphicFrame>
        <p:nvGraphicFramePr>
          <p:cNvPr id="9" name="Inhaltsplatzhalter 5">
            <a:extLst>
              <a:ext uri="{FF2B5EF4-FFF2-40B4-BE49-F238E27FC236}">
                <a16:creationId xmlns:a16="http://schemas.microsoft.com/office/drawing/2014/main" id="{3161C054-BC1C-C0C5-5174-9CD4A21879C0}"/>
              </a:ext>
            </a:extLst>
          </p:cNvPr>
          <p:cNvGraphicFramePr>
            <a:graphicFrameLocks noGrp="1"/>
          </p:cNvGraphicFramePr>
          <p:nvPr>
            <p:ph idx="1"/>
            <p:extLst>
              <p:ext uri="{D42A27DB-BD31-4B8C-83A1-F6EECF244321}">
                <p14:modId xmlns:p14="http://schemas.microsoft.com/office/powerpoint/2010/main" val="1365269262"/>
              </p:ext>
            </p:extLst>
          </p:nvPr>
        </p:nvGraphicFramePr>
        <p:xfrm>
          <a:off x="6096000" y="1552959"/>
          <a:ext cx="5294312" cy="2936260"/>
        </p:xfrm>
        <a:graphic>
          <a:graphicData uri="http://schemas.openxmlformats.org/drawingml/2006/chart">
            <c:chart xmlns:c="http://schemas.openxmlformats.org/drawingml/2006/chart" xmlns:r="http://schemas.openxmlformats.org/officeDocument/2006/relationships" r:id="rId2"/>
          </a:graphicData>
        </a:graphic>
      </p:graphicFrame>
      <p:sp>
        <p:nvSpPr>
          <p:cNvPr id="10" name="Rechteck: abgerundete Ecken 9">
            <a:extLst>
              <a:ext uri="{FF2B5EF4-FFF2-40B4-BE49-F238E27FC236}">
                <a16:creationId xmlns:a16="http://schemas.microsoft.com/office/drawing/2014/main" id="{2628DE4D-1CD1-7FCF-CC1C-9A0C1E94F14F}"/>
              </a:ext>
            </a:extLst>
          </p:cNvPr>
          <p:cNvSpPr/>
          <p:nvPr/>
        </p:nvSpPr>
        <p:spPr>
          <a:xfrm>
            <a:off x="623888" y="3706094"/>
            <a:ext cx="5294312" cy="2395595"/>
          </a:xfrm>
          <a:prstGeom prst="roundRect">
            <a:avLst>
              <a:gd name="adj" fmla="val 10703"/>
            </a:avLst>
          </a:prstGeom>
          <a:solidFill>
            <a:srgbClr val="56615A">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it-IT">
              <a:latin typeface="Kievit-Bold" panose="02000503050000020004" pitchFamily="2" charset="0"/>
            </a:endParaRPr>
          </a:p>
        </p:txBody>
      </p:sp>
      <p:sp>
        <p:nvSpPr>
          <p:cNvPr id="11" name="Rechteck: abgerundete Ecken 10">
            <a:extLst>
              <a:ext uri="{FF2B5EF4-FFF2-40B4-BE49-F238E27FC236}">
                <a16:creationId xmlns:a16="http://schemas.microsoft.com/office/drawing/2014/main" id="{2112F907-8157-17C9-678A-4518D457A45F}"/>
              </a:ext>
            </a:extLst>
          </p:cNvPr>
          <p:cNvSpPr/>
          <p:nvPr/>
        </p:nvSpPr>
        <p:spPr>
          <a:xfrm>
            <a:off x="6116646" y="4610100"/>
            <a:ext cx="5294312" cy="1491590"/>
          </a:xfrm>
          <a:prstGeom prst="roundRect">
            <a:avLst/>
          </a:prstGeom>
          <a:solidFill>
            <a:srgbClr val="56615A">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it-IT">
              <a:latin typeface="Kievit-Bold" panose="02000503050000020004" pitchFamily="2" charset="0"/>
            </a:endParaRPr>
          </a:p>
        </p:txBody>
      </p:sp>
      <p:sp>
        <p:nvSpPr>
          <p:cNvPr id="12" name="New shape">
            <a:extLst>
              <a:ext uri="{FF2B5EF4-FFF2-40B4-BE49-F238E27FC236}">
                <a16:creationId xmlns:a16="http://schemas.microsoft.com/office/drawing/2014/main" id="{33EBF92B-934D-67D4-973E-06AB10FDE319}"/>
              </a:ext>
            </a:extLst>
          </p:cNvPr>
          <p:cNvSpPr/>
          <p:nvPr/>
        </p:nvSpPr>
        <p:spPr>
          <a:xfrm>
            <a:off x="855663" y="3791190"/>
            <a:ext cx="5067300" cy="20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l"/>
            <a:r>
              <a:rPr lang="de-DE" sz="1200" b="1" dirty="0" err="1">
                <a:solidFill>
                  <a:prstClr val="black"/>
                </a:solidFill>
                <a:latin typeface="verdana"/>
              </a:rPr>
              <a:t>Età</a:t>
            </a:r>
            <a:endParaRPr sz="1200" b="1" dirty="0">
              <a:solidFill>
                <a:prstClr val="black"/>
              </a:solidFill>
              <a:latin typeface="verdana"/>
            </a:endParaRPr>
          </a:p>
        </p:txBody>
      </p:sp>
      <p:graphicFrame>
        <p:nvGraphicFramePr>
          <p:cNvPr id="13" name="Inhaltsplatzhalter 5">
            <a:extLst>
              <a:ext uri="{FF2B5EF4-FFF2-40B4-BE49-F238E27FC236}">
                <a16:creationId xmlns:a16="http://schemas.microsoft.com/office/drawing/2014/main" id="{A998D162-A5A3-2AE6-DF7E-754B7883503B}"/>
              </a:ext>
            </a:extLst>
          </p:cNvPr>
          <p:cNvGraphicFramePr>
            <a:graphicFrameLocks/>
          </p:cNvGraphicFramePr>
          <p:nvPr>
            <p:extLst>
              <p:ext uri="{D42A27DB-BD31-4B8C-83A1-F6EECF244321}">
                <p14:modId xmlns:p14="http://schemas.microsoft.com/office/powerpoint/2010/main" val="2244910237"/>
              </p:ext>
            </p:extLst>
          </p:nvPr>
        </p:nvGraphicFramePr>
        <p:xfrm>
          <a:off x="625475" y="3994390"/>
          <a:ext cx="5294312" cy="20954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Inhaltsplatzhalter 5">
            <a:extLst>
              <a:ext uri="{FF2B5EF4-FFF2-40B4-BE49-F238E27FC236}">
                <a16:creationId xmlns:a16="http://schemas.microsoft.com/office/drawing/2014/main" id="{292E49AA-C61A-CF46-E00A-7E6015C60669}"/>
              </a:ext>
            </a:extLst>
          </p:cNvPr>
          <p:cNvGraphicFramePr>
            <a:graphicFrameLocks/>
          </p:cNvGraphicFramePr>
          <p:nvPr>
            <p:extLst>
              <p:ext uri="{D42A27DB-BD31-4B8C-83A1-F6EECF244321}">
                <p14:modId xmlns:p14="http://schemas.microsoft.com/office/powerpoint/2010/main" val="2371314919"/>
              </p:ext>
            </p:extLst>
          </p:nvPr>
        </p:nvGraphicFramePr>
        <p:xfrm>
          <a:off x="6116646" y="4869166"/>
          <a:ext cx="5294312" cy="123252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Inhaltsplatzhalter 5">
            <a:extLst>
              <a:ext uri="{FF2B5EF4-FFF2-40B4-BE49-F238E27FC236}">
                <a16:creationId xmlns:a16="http://schemas.microsoft.com/office/drawing/2014/main" id="{1ACDD10F-03F0-4472-0633-5553070782D6}"/>
              </a:ext>
            </a:extLst>
          </p:cNvPr>
          <p:cNvGraphicFramePr>
            <a:graphicFrameLocks/>
          </p:cNvGraphicFramePr>
          <p:nvPr>
            <p:extLst>
              <p:ext uri="{D42A27DB-BD31-4B8C-83A1-F6EECF244321}">
                <p14:modId xmlns:p14="http://schemas.microsoft.com/office/powerpoint/2010/main" val="989864050"/>
              </p:ext>
            </p:extLst>
          </p:nvPr>
        </p:nvGraphicFramePr>
        <p:xfrm>
          <a:off x="623888" y="1549679"/>
          <a:ext cx="5294312" cy="2018925"/>
        </p:xfrm>
        <a:graphic>
          <a:graphicData uri="http://schemas.openxmlformats.org/drawingml/2006/chart">
            <c:chart xmlns:c="http://schemas.openxmlformats.org/drawingml/2006/chart" xmlns:r="http://schemas.openxmlformats.org/officeDocument/2006/relationships" r:id="rId5"/>
          </a:graphicData>
        </a:graphic>
      </p:graphicFrame>
      <p:sp>
        <p:nvSpPr>
          <p:cNvPr id="2" name="New shape">
            <a:extLst>
              <a:ext uri="{FF2B5EF4-FFF2-40B4-BE49-F238E27FC236}">
                <a16:creationId xmlns:a16="http://schemas.microsoft.com/office/drawing/2014/main" id="{540AD2BC-7BA1-15FD-C121-4ED0CC9E089A}"/>
              </a:ext>
            </a:extLst>
          </p:cNvPr>
          <p:cNvSpPr/>
          <p:nvPr/>
        </p:nvSpPr>
        <p:spPr>
          <a:xfrm>
            <a:off x="6346834" y="4665965"/>
            <a:ext cx="5067300" cy="3240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l"/>
            <a:r>
              <a:rPr lang="de-DE" sz="1200" b="1" dirty="0" err="1">
                <a:solidFill>
                  <a:prstClr val="black"/>
                </a:solidFill>
                <a:latin typeface="verdana"/>
              </a:rPr>
              <a:t>Sesso</a:t>
            </a:r>
            <a:endParaRPr sz="1200" b="1" dirty="0">
              <a:solidFill>
                <a:prstClr val="black"/>
              </a:solidFill>
              <a:latin typeface="verdana"/>
            </a:endParaRPr>
          </a:p>
        </p:txBody>
      </p:sp>
      <p:sp>
        <p:nvSpPr>
          <p:cNvPr id="3" name="Textfeld 2">
            <a:extLst>
              <a:ext uri="{FF2B5EF4-FFF2-40B4-BE49-F238E27FC236}">
                <a16:creationId xmlns:a16="http://schemas.microsoft.com/office/drawing/2014/main" id="{B3FB45B5-0CF8-213C-1D36-5606EDED2C8E}"/>
              </a:ext>
            </a:extLst>
          </p:cNvPr>
          <p:cNvSpPr txBox="1"/>
          <p:nvPr/>
        </p:nvSpPr>
        <p:spPr>
          <a:xfrm>
            <a:off x="4836643" y="6154704"/>
            <a:ext cx="1083951" cy="26161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100" b="0" i="0" u="none" strike="noStrike" kern="0" cap="none" spc="0" normalizeH="0" baseline="0" noProof="0" dirty="0">
                <a:ln>
                  <a:noFill/>
                </a:ln>
                <a:solidFill>
                  <a:prstClr val="black"/>
                </a:solidFill>
                <a:effectLst/>
                <a:uLnTx/>
                <a:uFillTx/>
                <a:latin typeface="Verdana"/>
              </a:rPr>
              <a:t>più </a:t>
            </a:r>
            <a:r>
              <a:rPr kumimoji="0" lang="de-DE" sz="1100" b="0" i="0" u="none" strike="noStrike" kern="0" cap="none" spc="0" normalizeH="0" baseline="0" noProof="0" dirty="0" err="1">
                <a:ln>
                  <a:noFill/>
                </a:ln>
                <a:solidFill>
                  <a:prstClr val="black"/>
                </a:solidFill>
                <a:effectLst/>
                <a:uLnTx/>
                <a:uFillTx/>
                <a:latin typeface="Verdana"/>
              </a:rPr>
              <a:t>no</a:t>
            </a:r>
            <a:r>
              <a:rPr kumimoji="0" lang="de-DE" sz="1100" b="0" i="0" u="none" strike="noStrike" kern="0" cap="none" spc="0" normalizeH="0" baseline="0" noProof="0" dirty="0">
                <a:ln>
                  <a:noFill/>
                </a:ln>
                <a:solidFill>
                  <a:prstClr val="black"/>
                </a:solidFill>
                <a:effectLst/>
                <a:uLnTx/>
                <a:uFillTx/>
                <a:latin typeface="Verdana"/>
              </a:rPr>
              <a:t> </a:t>
            </a:r>
            <a:r>
              <a:rPr kumimoji="0" lang="de-DE" sz="1100" b="0" i="0" u="none" strike="noStrike" kern="0" cap="none" spc="0" normalizeH="0" baseline="0" noProof="0" dirty="0" err="1">
                <a:ln>
                  <a:noFill/>
                </a:ln>
                <a:solidFill>
                  <a:prstClr val="black"/>
                </a:solidFill>
                <a:effectLst/>
                <a:uLnTx/>
                <a:uFillTx/>
                <a:latin typeface="Verdana"/>
              </a:rPr>
              <a:t>che</a:t>
            </a:r>
            <a:r>
              <a:rPr kumimoji="0" lang="de-DE" sz="1100" b="0" i="0" u="none" strike="noStrike" kern="0" cap="none" spc="0" normalizeH="0" baseline="0" noProof="0" dirty="0">
                <a:ln>
                  <a:noFill/>
                </a:ln>
                <a:solidFill>
                  <a:prstClr val="black"/>
                </a:solidFill>
                <a:effectLst/>
                <a:uLnTx/>
                <a:uFillTx/>
                <a:latin typeface="Verdana"/>
              </a:rPr>
              <a:t> </a:t>
            </a:r>
            <a:r>
              <a:rPr kumimoji="0" lang="de-DE" sz="1100" b="0" i="0" u="none" strike="noStrike" kern="0" cap="none" spc="0" normalizeH="0" baseline="0" noProof="0" dirty="0" err="1">
                <a:ln>
                  <a:noFill/>
                </a:ln>
                <a:solidFill>
                  <a:prstClr val="black"/>
                </a:solidFill>
                <a:effectLst/>
                <a:uLnTx/>
                <a:uFillTx/>
                <a:latin typeface="Verdana"/>
              </a:rPr>
              <a:t>sì</a:t>
            </a:r>
            <a:endParaRPr kumimoji="0" lang="de-DE" sz="1100" b="0" i="0" u="none" strike="noStrike" kern="0" cap="none" spc="0" normalizeH="0" baseline="0" noProof="0" dirty="0">
              <a:ln>
                <a:noFill/>
              </a:ln>
              <a:solidFill>
                <a:prstClr val="black"/>
              </a:solidFill>
              <a:effectLst/>
              <a:uLnTx/>
              <a:uFillTx/>
              <a:latin typeface="Verdana"/>
            </a:endParaRPr>
          </a:p>
        </p:txBody>
      </p:sp>
      <p:sp>
        <p:nvSpPr>
          <p:cNvPr id="21" name="Rechteck 20">
            <a:extLst>
              <a:ext uri="{FF2B5EF4-FFF2-40B4-BE49-F238E27FC236}">
                <a16:creationId xmlns:a16="http://schemas.microsoft.com/office/drawing/2014/main" id="{248E9F57-7CCC-5935-C25C-826E89756AA6}"/>
              </a:ext>
            </a:extLst>
          </p:cNvPr>
          <p:cNvSpPr/>
          <p:nvPr/>
        </p:nvSpPr>
        <p:spPr>
          <a:xfrm>
            <a:off x="4692643" y="6225780"/>
            <a:ext cx="144000" cy="1440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IT" sz="1800" b="0" i="0" u="none" strike="noStrike" kern="0" cap="none" spc="0" normalizeH="0" baseline="0" noProof="0">
              <a:ln>
                <a:noFill/>
              </a:ln>
              <a:solidFill>
                <a:prstClr val="white"/>
              </a:solidFill>
              <a:effectLst/>
              <a:uLnTx/>
              <a:uFillTx/>
              <a:latin typeface="Kievit-Bold" panose="02000503050000020004" pitchFamily="2" charset="0"/>
              <a:cs typeface="Arial"/>
            </a:endParaRPr>
          </a:p>
        </p:txBody>
      </p:sp>
      <p:sp>
        <p:nvSpPr>
          <p:cNvPr id="22" name="Textfeld 21">
            <a:extLst>
              <a:ext uri="{FF2B5EF4-FFF2-40B4-BE49-F238E27FC236}">
                <a16:creationId xmlns:a16="http://schemas.microsoft.com/office/drawing/2014/main" id="{E105807A-27BE-1142-F215-8AD2D35ACFC9}"/>
              </a:ext>
            </a:extLst>
          </p:cNvPr>
          <p:cNvSpPr txBox="1"/>
          <p:nvPr/>
        </p:nvSpPr>
        <p:spPr>
          <a:xfrm>
            <a:off x="3647286" y="6156128"/>
            <a:ext cx="907621" cy="26161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de-DE" sz="1100" kern="0" dirty="0">
                <a:solidFill>
                  <a:prstClr val="black"/>
                </a:solidFill>
                <a:latin typeface="Verdana"/>
              </a:rPr>
              <a:t>p</a:t>
            </a:r>
            <a:r>
              <a:rPr kumimoji="0" lang="de-DE" sz="1100" b="0" i="0" u="none" strike="noStrike" kern="0" cap="none" spc="0" normalizeH="0" baseline="0" noProof="0" dirty="0">
                <a:ln>
                  <a:noFill/>
                </a:ln>
                <a:solidFill>
                  <a:prstClr val="black"/>
                </a:solidFill>
                <a:effectLst/>
                <a:uLnTx/>
                <a:uFillTx/>
                <a:latin typeface="Verdana"/>
              </a:rPr>
              <a:t>er niente</a:t>
            </a:r>
          </a:p>
        </p:txBody>
      </p:sp>
      <p:sp>
        <p:nvSpPr>
          <p:cNvPr id="24" name="Rechteck 23">
            <a:extLst>
              <a:ext uri="{FF2B5EF4-FFF2-40B4-BE49-F238E27FC236}">
                <a16:creationId xmlns:a16="http://schemas.microsoft.com/office/drawing/2014/main" id="{BE12C892-18CA-594E-610D-C34E01ACFC84}"/>
              </a:ext>
            </a:extLst>
          </p:cNvPr>
          <p:cNvSpPr/>
          <p:nvPr/>
        </p:nvSpPr>
        <p:spPr>
          <a:xfrm>
            <a:off x="3503286" y="6227204"/>
            <a:ext cx="144000" cy="144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IT" sz="1800" b="0" i="0" u="none" strike="noStrike" kern="0" cap="none" spc="0" normalizeH="0" baseline="0" noProof="0">
              <a:ln>
                <a:noFill/>
              </a:ln>
              <a:solidFill>
                <a:prstClr val="white"/>
              </a:solidFill>
              <a:effectLst/>
              <a:uLnTx/>
              <a:uFillTx/>
              <a:latin typeface="Kievit-Bold" panose="02000503050000020004" pitchFamily="2" charset="0"/>
              <a:cs typeface="Arial"/>
            </a:endParaRPr>
          </a:p>
        </p:txBody>
      </p:sp>
      <p:sp>
        <p:nvSpPr>
          <p:cNvPr id="25" name="Textfeld 24">
            <a:extLst>
              <a:ext uri="{FF2B5EF4-FFF2-40B4-BE49-F238E27FC236}">
                <a16:creationId xmlns:a16="http://schemas.microsoft.com/office/drawing/2014/main" id="{DE910913-419A-A42C-88CB-1F0D88F5FF63}"/>
              </a:ext>
            </a:extLst>
          </p:cNvPr>
          <p:cNvSpPr txBox="1"/>
          <p:nvPr/>
        </p:nvSpPr>
        <p:spPr>
          <a:xfrm>
            <a:off x="6301223" y="6156128"/>
            <a:ext cx="1083951" cy="26161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100" b="0" i="0" u="none" strike="noStrike" kern="0" cap="none" spc="0" normalizeH="0" baseline="0" noProof="0" dirty="0">
                <a:ln>
                  <a:noFill/>
                </a:ln>
                <a:solidFill>
                  <a:prstClr val="black"/>
                </a:solidFill>
                <a:effectLst/>
                <a:uLnTx/>
                <a:uFillTx/>
                <a:latin typeface="Verdana"/>
              </a:rPr>
              <a:t>più </a:t>
            </a:r>
            <a:r>
              <a:rPr kumimoji="0" lang="de-DE" sz="1100" b="0" i="0" u="none" strike="noStrike" kern="0" cap="none" spc="0" normalizeH="0" baseline="0" noProof="0" dirty="0" err="1">
                <a:ln>
                  <a:noFill/>
                </a:ln>
                <a:solidFill>
                  <a:prstClr val="black"/>
                </a:solidFill>
                <a:effectLst/>
                <a:uLnTx/>
                <a:uFillTx/>
                <a:latin typeface="Verdana"/>
              </a:rPr>
              <a:t>sì</a:t>
            </a:r>
            <a:r>
              <a:rPr kumimoji="0" lang="de-DE" sz="1100" b="0" i="0" u="none" strike="noStrike" kern="0" cap="none" spc="0" normalizeH="0" baseline="0" noProof="0" dirty="0">
                <a:ln>
                  <a:noFill/>
                </a:ln>
                <a:solidFill>
                  <a:prstClr val="black"/>
                </a:solidFill>
                <a:effectLst/>
                <a:uLnTx/>
                <a:uFillTx/>
                <a:latin typeface="Verdana"/>
              </a:rPr>
              <a:t> </a:t>
            </a:r>
            <a:r>
              <a:rPr kumimoji="0" lang="de-DE" sz="1100" b="0" i="0" u="none" strike="noStrike" kern="0" cap="none" spc="0" normalizeH="0" baseline="0" noProof="0" dirty="0" err="1">
                <a:ln>
                  <a:noFill/>
                </a:ln>
                <a:solidFill>
                  <a:prstClr val="black"/>
                </a:solidFill>
                <a:effectLst/>
                <a:uLnTx/>
                <a:uFillTx/>
                <a:latin typeface="Verdana"/>
              </a:rPr>
              <a:t>che</a:t>
            </a:r>
            <a:r>
              <a:rPr kumimoji="0" lang="de-DE" sz="1100" b="0" i="0" u="none" strike="noStrike" kern="0" cap="none" spc="0" normalizeH="0" baseline="0" noProof="0" dirty="0">
                <a:ln>
                  <a:noFill/>
                </a:ln>
                <a:solidFill>
                  <a:prstClr val="black"/>
                </a:solidFill>
                <a:effectLst/>
                <a:uLnTx/>
                <a:uFillTx/>
                <a:latin typeface="Verdana"/>
              </a:rPr>
              <a:t> </a:t>
            </a:r>
            <a:r>
              <a:rPr kumimoji="0" lang="de-DE" sz="1100" b="0" i="0" u="none" strike="noStrike" kern="0" cap="none" spc="0" normalizeH="0" baseline="0" noProof="0" dirty="0" err="1">
                <a:ln>
                  <a:noFill/>
                </a:ln>
                <a:solidFill>
                  <a:prstClr val="black"/>
                </a:solidFill>
                <a:effectLst/>
                <a:uLnTx/>
                <a:uFillTx/>
                <a:latin typeface="Verdana"/>
              </a:rPr>
              <a:t>no</a:t>
            </a:r>
            <a:endParaRPr kumimoji="0" lang="de-DE" sz="1100" b="0" i="0" u="none" strike="noStrike" kern="0" cap="none" spc="0" normalizeH="0" baseline="0" noProof="0" dirty="0">
              <a:ln>
                <a:noFill/>
              </a:ln>
              <a:solidFill>
                <a:prstClr val="black"/>
              </a:solidFill>
              <a:effectLst/>
              <a:uLnTx/>
              <a:uFillTx/>
              <a:latin typeface="Verdana"/>
            </a:endParaRPr>
          </a:p>
        </p:txBody>
      </p:sp>
      <p:sp>
        <p:nvSpPr>
          <p:cNvPr id="26" name="Rechteck 25">
            <a:extLst>
              <a:ext uri="{FF2B5EF4-FFF2-40B4-BE49-F238E27FC236}">
                <a16:creationId xmlns:a16="http://schemas.microsoft.com/office/drawing/2014/main" id="{F50D833A-3045-333E-B36C-7690484A6867}"/>
              </a:ext>
            </a:extLst>
          </p:cNvPr>
          <p:cNvSpPr/>
          <p:nvPr/>
        </p:nvSpPr>
        <p:spPr>
          <a:xfrm>
            <a:off x="6157223" y="6227204"/>
            <a:ext cx="144000" cy="1440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IT" sz="1800" b="0" i="0" u="none" strike="noStrike" kern="0" cap="none" spc="0" normalizeH="0" baseline="0" noProof="0">
              <a:ln>
                <a:noFill/>
              </a:ln>
              <a:solidFill>
                <a:prstClr val="white"/>
              </a:solidFill>
              <a:effectLst/>
              <a:uLnTx/>
              <a:uFillTx/>
              <a:latin typeface="Kievit-Bold" panose="02000503050000020004" pitchFamily="2" charset="0"/>
              <a:cs typeface="Arial"/>
            </a:endParaRPr>
          </a:p>
        </p:txBody>
      </p:sp>
      <p:sp>
        <p:nvSpPr>
          <p:cNvPr id="27" name="Textfeld 26">
            <a:extLst>
              <a:ext uri="{FF2B5EF4-FFF2-40B4-BE49-F238E27FC236}">
                <a16:creationId xmlns:a16="http://schemas.microsoft.com/office/drawing/2014/main" id="{AE5178D5-EF96-F185-0912-15CE86E3ACD5}"/>
              </a:ext>
            </a:extLst>
          </p:cNvPr>
          <p:cNvSpPr txBox="1"/>
          <p:nvPr/>
        </p:nvSpPr>
        <p:spPr>
          <a:xfrm>
            <a:off x="7620992" y="6156128"/>
            <a:ext cx="587020" cy="26161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100" b="0" i="0" u="none" strike="noStrike" kern="0" cap="none" spc="0" normalizeH="0" baseline="0" noProof="0" dirty="0">
                <a:ln>
                  <a:noFill/>
                </a:ln>
                <a:solidFill>
                  <a:prstClr val="black"/>
                </a:solidFill>
                <a:effectLst/>
                <a:uLnTx/>
                <a:uFillTx/>
                <a:latin typeface="Verdana"/>
              </a:rPr>
              <a:t>molto</a:t>
            </a:r>
          </a:p>
        </p:txBody>
      </p:sp>
      <p:sp>
        <p:nvSpPr>
          <p:cNvPr id="28" name="Rechteck 27">
            <a:extLst>
              <a:ext uri="{FF2B5EF4-FFF2-40B4-BE49-F238E27FC236}">
                <a16:creationId xmlns:a16="http://schemas.microsoft.com/office/drawing/2014/main" id="{774871A1-2B69-0BD0-4D8C-A9E3C6BCC9CD}"/>
              </a:ext>
            </a:extLst>
          </p:cNvPr>
          <p:cNvSpPr/>
          <p:nvPr/>
        </p:nvSpPr>
        <p:spPr>
          <a:xfrm>
            <a:off x="7476992" y="6227204"/>
            <a:ext cx="144000" cy="144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IT" sz="1800" b="0" i="0" u="none" strike="noStrike" kern="0" cap="none" spc="0" normalizeH="0" baseline="0" noProof="0">
              <a:ln>
                <a:noFill/>
              </a:ln>
              <a:solidFill>
                <a:prstClr val="white"/>
              </a:solidFill>
              <a:effectLst/>
              <a:uLnTx/>
              <a:uFillTx/>
              <a:latin typeface="Kievit-Bold" panose="02000503050000020004" pitchFamily="2" charset="0"/>
              <a:cs typeface="Arial"/>
            </a:endParaRPr>
          </a:p>
        </p:txBody>
      </p:sp>
    </p:spTree>
    <p:extLst>
      <p:ext uri="{BB962C8B-B14F-4D97-AF65-F5344CB8AC3E}">
        <p14:creationId xmlns:p14="http://schemas.microsoft.com/office/powerpoint/2010/main" val="4131523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liennummernplatzhalter 2">
            <a:extLst>
              <a:ext uri="{FF2B5EF4-FFF2-40B4-BE49-F238E27FC236}">
                <a16:creationId xmlns:a16="http://schemas.microsoft.com/office/drawing/2014/main" id="{D3090EA5-379A-4B45-BA29-497E848F0313}"/>
              </a:ext>
            </a:extLst>
          </p:cNvPr>
          <p:cNvSpPr txBox="1">
            <a:spLocks noGrp="1"/>
          </p:cNvSpPr>
          <p:nvPr>
            <p:ph type="sldNum"/>
          </p:nvPr>
        </p:nvSpPr>
        <p:spPr>
          <a:xfrm>
            <a:off x="11209338" y="6308725"/>
            <a:ext cx="657225" cy="346075"/>
          </a:xfrm>
          <a:prstGeom prst="rect">
            <a:avLst/>
          </a:prstGeom>
          <a:noFill/>
        </p:spPr>
        <p:txBody>
          <a:bodyPr anchor="ctr" anchorCtr="0">
            <a:noAutofit/>
          </a:bodyPr>
          <a:lstStyle>
            <a:defPPr>
              <a:defRPr lang="de-DE"/>
            </a:defPPr>
            <a:lvl1pPr marL="0" indent="0" algn="l" defTabSz="914423" rtl="0" eaLnBrk="1" fontAlgn="base" latinLnBrk="0" hangingPunct="1">
              <a:lnSpc>
                <a:spcPct val="100000"/>
              </a:lnSpc>
              <a:spcBef>
                <a:spcPct val="0"/>
              </a:spcBef>
              <a:spcAft>
                <a:spcPct val="0"/>
              </a:spcAft>
              <a:buClrTx/>
              <a:buSzTx/>
              <a:buFontTx/>
              <a:buNone/>
              <a:defRPr kumimoji="0" lang="de-DE" altLang="en-US" sz="1800" b="0" i="0" u="none" kern="1200" baseline="0">
                <a:solidFill>
                  <a:schemeClr val="tx1"/>
                </a:solidFill>
                <a:latin typeface="+mn-lt"/>
                <a:ea typeface="+mn-ea"/>
                <a:cs typeface="+mn-cs"/>
              </a:defRPr>
            </a:lvl1pPr>
            <a:lvl2pPr marL="457212" indent="0" algn="l" defTabSz="914423" rtl="0" eaLnBrk="1" fontAlgn="base" latinLnBrk="0" hangingPunct="1">
              <a:lnSpc>
                <a:spcPct val="100000"/>
              </a:lnSpc>
              <a:spcBef>
                <a:spcPct val="0"/>
              </a:spcBef>
              <a:spcAft>
                <a:spcPct val="0"/>
              </a:spcAft>
              <a:buClrTx/>
              <a:buSzTx/>
              <a:buFontTx/>
              <a:buNone/>
              <a:defRPr kumimoji="0" lang="de-DE" altLang="en-US" sz="1800" b="0" i="0" u="none" kern="1200" baseline="0">
                <a:solidFill>
                  <a:schemeClr val="tx1"/>
                </a:solidFill>
                <a:latin typeface="+mn-lt"/>
                <a:ea typeface="+mn-ea"/>
                <a:cs typeface="+mn-cs"/>
              </a:defRPr>
            </a:lvl2pPr>
            <a:lvl3pPr marL="914423" indent="0" algn="l" defTabSz="914423" rtl="0" eaLnBrk="1" fontAlgn="base" latinLnBrk="0" hangingPunct="1">
              <a:lnSpc>
                <a:spcPct val="100000"/>
              </a:lnSpc>
              <a:spcBef>
                <a:spcPct val="0"/>
              </a:spcBef>
              <a:spcAft>
                <a:spcPct val="0"/>
              </a:spcAft>
              <a:buClrTx/>
              <a:buSzTx/>
              <a:buFontTx/>
              <a:buNone/>
              <a:defRPr kumimoji="0" lang="de-DE" altLang="en-US" sz="1800" b="0" i="0" u="none" kern="1200" baseline="0">
                <a:solidFill>
                  <a:schemeClr val="tx1"/>
                </a:solidFill>
                <a:latin typeface="+mn-lt"/>
                <a:ea typeface="+mn-ea"/>
                <a:cs typeface="+mn-cs"/>
              </a:defRPr>
            </a:lvl3pPr>
            <a:lvl4pPr marL="1371634" indent="0" algn="l" defTabSz="914423" rtl="0" eaLnBrk="1" fontAlgn="base" latinLnBrk="0" hangingPunct="1">
              <a:lnSpc>
                <a:spcPct val="100000"/>
              </a:lnSpc>
              <a:spcBef>
                <a:spcPct val="0"/>
              </a:spcBef>
              <a:spcAft>
                <a:spcPct val="0"/>
              </a:spcAft>
              <a:buClrTx/>
              <a:buSzTx/>
              <a:buFontTx/>
              <a:buNone/>
              <a:defRPr kumimoji="0" lang="de-DE" altLang="en-US" sz="1800" b="0" i="0" u="none" kern="1200" baseline="0">
                <a:solidFill>
                  <a:schemeClr val="tx1"/>
                </a:solidFill>
                <a:latin typeface="+mn-lt"/>
                <a:ea typeface="+mn-ea"/>
                <a:cs typeface="+mn-cs"/>
              </a:defRPr>
            </a:lvl4pPr>
            <a:lvl5pPr marL="1828846" indent="0" algn="l" defTabSz="914423" rtl="0" eaLnBrk="1" fontAlgn="base" latinLnBrk="0" hangingPunct="1">
              <a:lnSpc>
                <a:spcPct val="100000"/>
              </a:lnSpc>
              <a:spcBef>
                <a:spcPct val="0"/>
              </a:spcBef>
              <a:spcAft>
                <a:spcPct val="0"/>
              </a:spcAft>
              <a:buClrTx/>
              <a:buSzTx/>
              <a:buFontTx/>
              <a:buNone/>
              <a:defRPr kumimoji="0" lang="de-DE" altLang="en-US" sz="1800" b="0" i="0" u="none" kern="1200" baseline="0">
                <a:solidFill>
                  <a:schemeClr val="tx1"/>
                </a:solidFill>
                <a:latin typeface="+mn-lt"/>
                <a:ea typeface="+mn-ea"/>
                <a:cs typeface="+mn-cs"/>
              </a:defRPr>
            </a:lvl5pPr>
            <a:lvl6pPr marL="2286057" algn="l" defTabSz="914423" rtl="0" eaLnBrk="1" latinLnBrk="0" hangingPunct="1">
              <a:defRPr lang="de-DE" altLang="en-US" sz="1800" kern="1200">
                <a:solidFill>
                  <a:schemeClr val="tx1"/>
                </a:solidFill>
                <a:latin typeface="+mn-lt"/>
                <a:ea typeface="+mn-ea"/>
                <a:cs typeface="+mn-cs"/>
              </a:defRPr>
            </a:lvl6pPr>
            <a:lvl7pPr marL="2743269" algn="l" defTabSz="914423" rtl="0" eaLnBrk="1" latinLnBrk="0" hangingPunct="1">
              <a:defRPr lang="de-DE" altLang="en-US" sz="1800" kern="1200">
                <a:solidFill>
                  <a:schemeClr val="tx1"/>
                </a:solidFill>
                <a:latin typeface="+mn-lt"/>
                <a:ea typeface="+mn-ea"/>
                <a:cs typeface="+mn-cs"/>
              </a:defRPr>
            </a:lvl7pPr>
            <a:lvl8pPr marL="3200480" algn="l" defTabSz="914423" rtl="0" eaLnBrk="1" latinLnBrk="0" hangingPunct="1">
              <a:defRPr lang="de-DE" altLang="en-US" sz="1800" kern="1200">
                <a:solidFill>
                  <a:schemeClr val="tx1"/>
                </a:solidFill>
                <a:latin typeface="+mn-lt"/>
                <a:ea typeface="+mn-ea"/>
                <a:cs typeface="+mn-cs"/>
              </a:defRPr>
            </a:lvl8pPr>
            <a:lvl9pPr marL="3657691" algn="l" defTabSz="914423" rtl="0" eaLnBrk="1" latinLnBrk="0" hangingPunct="1">
              <a:defRPr lang="de-DE" altLang="en-US" sz="1800" kern="1200">
                <a:solidFill>
                  <a:schemeClr val="tx1"/>
                </a:solidFill>
                <a:latin typeface="+mn-lt"/>
                <a:ea typeface="+mn-ea"/>
                <a:cs typeface="+mn-cs"/>
              </a:defRPr>
            </a:lvl9pPr>
          </a:lstStyle>
          <a:p>
            <a:pPr marL="0" marR="0" lvl="0" indent="0"/>
            <a:fld id="{58295398-1F4A-4085-89E3-D713F76E6007}" type="slidenum">
              <a:rPr sz="1000">
                <a:solidFill>
                  <a:srgbClr val="56615A"/>
                </a:solidFill>
              </a:rPr>
              <a:t>28</a:t>
            </a:fld>
            <a:endParaRPr sz="1000">
              <a:solidFill>
                <a:srgbClr val="56615A"/>
              </a:solidFill>
            </a:endParaRPr>
          </a:p>
        </p:txBody>
      </p:sp>
      <p:sp>
        <p:nvSpPr>
          <p:cNvPr id="7" name="Textplatzhalter 3">
            <a:extLst>
              <a:ext uri="{FF2B5EF4-FFF2-40B4-BE49-F238E27FC236}">
                <a16:creationId xmlns:a16="http://schemas.microsoft.com/office/drawing/2014/main" id="{C48B3E61-8E2C-4540-BD3F-5BA36AAC5A9A}"/>
              </a:ext>
            </a:extLst>
          </p:cNvPr>
          <p:cNvSpPr>
            <a:spLocks noGrp="1"/>
          </p:cNvSpPr>
          <p:nvPr>
            <p:ph type="body" sz="quarter" idx="10"/>
          </p:nvPr>
        </p:nvSpPr>
        <p:spPr>
          <a:xfrm>
            <a:off x="623888" y="476250"/>
            <a:ext cx="10348912" cy="360363"/>
          </a:xfrm>
        </p:spPr>
        <p:txBody>
          <a:bodyPr/>
          <a:lstStyle/>
          <a:p>
            <a:r>
              <a:rPr lang="it-IT" dirty="0"/>
              <a:t>Estratti dal sondaggio tra i cittadini </a:t>
            </a:r>
            <a:r>
              <a:rPr lang="de-DE" dirty="0"/>
              <a:t>(256 </a:t>
            </a:r>
            <a:r>
              <a:rPr lang="de-DE" dirty="0" err="1"/>
              <a:t>questionari</a:t>
            </a:r>
            <a:r>
              <a:rPr lang="de-DE" dirty="0"/>
              <a:t> </a:t>
            </a:r>
            <a:r>
              <a:rPr lang="de-DE" dirty="0" err="1"/>
              <a:t>compilati</a:t>
            </a:r>
            <a:r>
              <a:rPr lang="de-DE" dirty="0"/>
              <a:t>)</a:t>
            </a:r>
            <a:endParaRPr lang="de-IT" dirty="0"/>
          </a:p>
        </p:txBody>
      </p:sp>
      <p:sp>
        <p:nvSpPr>
          <p:cNvPr id="26" name="Foliennummernplatzhalter 2">
            <a:extLst>
              <a:ext uri="{FF2B5EF4-FFF2-40B4-BE49-F238E27FC236}">
                <a16:creationId xmlns:a16="http://schemas.microsoft.com/office/drawing/2014/main" id="{30FCA74A-3B1B-E696-1129-A4E82039CCE7}"/>
              </a:ext>
            </a:extLst>
          </p:cNvPr>
          <p:cNvSpPr txBox="1">
            <a:spLocks/>
          </p:cNvSpPr>
          <p:nvPr/>
        </p:nvSpPr>
        <p:spPr>
          <a:xfrm>
            <a:off x="11209338" y="6308725"/>
            <a:ext cx="657225" cy="346075"/>
          </a:xfrm>
          <a:prstGeom prst="rect">
            <a:avLst/>
          </a:prstGeom>
          <a:noFill/>
        </p:spPr>
        <p:txBody>
          <a:bodyPr anchor="ctr" anchorCtr="0">
            <a:noAutofit/>
          </a:bodyPr>
          <a:lstStyle>
            <a:defPPr>
              <a:defRPr lang="de-DE"/>
            </a:defPPr>
            <a:lvl1pPr marL="0" indent="0" algn="l" defTabSz="914423" rtl="0" eaLnBrk="1" fontAlgn="base" latinLnBrk="0" hangingPunct="1">
              <a:lnSpc>
                <a:spcPct val="100000"/>
              </a:lnSpc>
              <a:spcBef>
                <a:spcPct val="0"/>
              </a:spcBef>
              <a:spcAft>
                <a:spcPct val="0"/>
              </a:spcAft>
              <a:buClrTx/>
              <a:buSzTx/>
              <a:buFontTx/>
              <a:buNone/>
              <a:defRPr kumimoji="0" lang="de-DE" altLang="en-US" sz="1800" b="0" i="0" u="none" kern="1200" baseline="0">
                <a:solidFill>
                  <a:schemeClr val="tx1"/>
                </a:solidFill>
                <a:latin typeface="+mn-lt"/>
                <a:ea typeface="+mn-ea"/>
                <a:cs typeface="+mn-cs"/>
              </a:defRPr>
            </a:lvl1pPr>
            <a:lvl2pPr marL="457212" indent="0" algn="l" defTabSz="914423" rtl="0" eaLnBrk="1" fontAlgn="base" latinLnBrk="0" hangingPunct="1">
              <a:lnSpc>
                <a:spcPct val="100000"/>
              </a:lnSpc>
              <a:spcBef>
                <a:spcPct val="0"/>
              </a:spcBef>
              <a:spcAft>
                <a:spcPct val="0"/>
              </a:spcAft>
              <a:buClrTx/>
              <a:buSzTx/>
              <a:buFontTx/>
              <a:buNone/>
              <a:defRPr kumimoji="0" lang="de-DE" altLang="en-US" sz="1800" b="0" i="0" u="none" kern="1200" baseline="0">
                <a:solidFill>
                  <a:schemeClr val="tx1"/>
                </a:solidFill>
                <a:latin typeface="+mn-lt"/>
                <a:ea typeface="+mn-ea"/>
                <a:cs typeface="+mn-cs"/>
              </a:defRPr>
            </a:lvl2pPr>
            <a:lvl3pPr marL="914423" indent="0" algn="l" defTabSz="914423" rtl="0" eaLnBrk="1" fontAlgn="base" latinLnBrk="0" hangingPunct="1">
              <a:lnSpc>
                <a:spcPct val="100000"/>
              </a:lnSpc>
              <a:spcBef>
                <a:spcPct val="0"/>
              </a:spcBef>
              <a:spcAft>
                <a:spcPct val="0"/>
              </a:spcAft>
              <a:buClrTx/>
              <a:buSzTx/>
              <a:buFontTx/>
              <a:buNone/>
              <a:defRPr kumimoji="0" lang="de-DE" altLang="en-US" sz="1800" b="0" i="0" u="none" kern="1200" baseline="0">
                <a:solidFill>
                  <a:schemeClr val="tx1"/>
                </a:solidFill>
                <a:latin typeface="+mn-lt"/>
                <a:ea typeface="+mn-ea"/>
                <a:cs typeface="+mn-cs"/>
              </a:defRPr>
            </a:lvl3pPr>
            <a:lvl4pPr marL="1371634" indent="0" algn="l" defTabSz="914423" rtl="0" eaLnBrk="1" fontAlgn="base" latinLnBrk="0" hangingPunct="1">
              <a:lnSpc>
                <a:spcPct val="100000"/>
              </a:lnSpc>
              <a:spcBef>
                <a:spcPct val="0"/>
              </a:spcBef>
              <a:spcAft>
                <a:spcPct val="0"/>
              </a:spcAft>
              <a:buClrTx/>
              <a:buSzTx/>
              <a:buFontTx/>
              <a:buNone/>
              <a:defRPr kumimoji="0" lang="de-DE" altLang="en-US" sz="1800" b="0" i="0" u="none" kern="1200" baseline="0">
                <a:solidFill>
                  <a:schemeClr val="tx1"/>
                </a:solidFill>
                <a:latin typeface="+mn-lt"/>
                <a:ea typeface="+mn-ea"/>
                <a:cs typeface="+mn-cs"/>
              </a:defRPr>
            </a:lvl4pPr>
            <a:lvl5pPr marL="1828846" indent="0" algn="l" defTabSz="914423" rtl="0" eaLnBrk="1" fontAlgn="base" latinLnBrk="0" hangingPunct="1">
              <a:lnSpc>
                <a:spcPct val="100000"/>
              </a:lnSpc>
              <a:spcBef>
                <a:spcPct val="0"/>
              </a:spcBef>
              <a:spcAft>
                <a:spcPct val="0"/>
              </a:spcAft>
              <a:buClrTx/>
              <a:buSzTx/>
              <a:buFontTx/>
              <a:buNone/>
              <a:defRPr kumimoji="0" lang="de-DE" altLang="en-US" sz="1800" b="0" i="0" u="none" kern="1200" baseline="0">
                <a:solidFill>
                  <a:schemeClr val="tx1"/>
                </a:solidFill>
                <a:latin typeface="+mn-lt"/>
                <a:ea typeface="+mn-ea"/>
                <a:cs typeface="+mn-cs"/>
              </a:defRPr>
            </a:lvl5pPr>
            <a:lvl6pPr marL="2286057" algn="l" defTabSz="914423" rtl="0" eaLnBrk="1" latinLnBrk="0" hangingPunct="1">
              <a:defRPr lang="de-DE" altLang="en-US" sz="1800" kern="1200">
                <a:solidFill>
                  <a:schemeClr val="tx1"/>
                </a:solidFill>
                <a:latin typeface="+mn-lt"/>
                <a:ea typeface="+mn-ea"/>
                <a:cs typeface="+mn-cs"/>
              </a:defRPr>
            </a:lvl6pPr>
            <a:lvl7pPr marL="2743269" algn="l" defTabSz="914423" rtl="0" eaLnBrk="1" latinLnBrk="0" hangingPunct="1">
              <a:defRPr lang="de-DE" altLang="en-US" sz="1800" kern="1200">
                <a:solidFill>
                  <a:schemeClr val="tx1"/>
                </a:solidFill>
                <a:latin typeface="+mn-lt"/>
                <a:ea typeface="+mn-ea"/>
                <a:cs typeface="+mn-cs"/>
              </a:defRPr>
            </a:lvl7pPr>
            <a:lvl8pPr marL="3200480" algn="l" defTabSz="914423" rtl="0" eaLnBrk="1" latinLnBrk="0" hangingPunct="1">
              <a:defRPr lang="de-DE" altLang="en-US" sz="1800" kern="1200">
                <a:solidFill>
                  <a:schemeClr val="tx1"/>
                </a:solidFill>
                <a:latin typeface="+mn-lt"/>
                <a:ea typeface="+mn-ea"/>
                <a:cs typeface="+mn-cs"/>
              </a:defRPr>
            </a:lvl8pPr>
            <a:lvl9pPr marL="3657691" algn="l" defTabSz="914423" rtl="0" eaLnBrk="1" latinLnBrk="0" hangingPunct="1">
              <a:defRPr lang="de-DE" altLang="en-US" sz="1800" kern="1200">
                <a:solidFill>
                  <a:schemeClr val="tx1"/>
                </a:solidFill>
                <a:latin typeface="+mn-lt"/>
                <a:ea typeface="+mn-ea"/>
                <a:cs typeface="+mn-cs"/>
              </a:defRPr>
            </a:lvl9pPr>
          </a:lstStyle>
          <a:p>
            <a:fld id="{58295398-1F4A-4085-89E3-D713F76E6007}" type="slidenum">
              <a:rPr lang="de-IT" sz="1000" smtClean="0">
                <a:solidFill>
                  <a:srgbClr val="56615A"/>
                </a:solidFill>
              </a:rPr>
              <a:pPr/>
              <a:t>28</a:t>
            </a:fld>
            <a:endParaRPr lang="de-IT" sz="1000">
              <a:solidFill>
                <a:srgbClr val="56615A"/>
              </a:solidFill>
            </a:endParaRPr>
          </a:p>
        </p:txBody>
      </p:sp>
      <p:sp>
        <p:nvSpPr>
          <p:cNvPr id="22" name="Rechteck: abgerundete Ecken 21">
            <a:extLst>
              <a:ext uri="{FF2B5EF4-FFF2-40B4-BE49-F238E27FC236}">
                <a16:creationId xmlns:a16="http://schemas.microsoft.com/office/drawing/2014/main" id="{4CFC7C8E-577A-503B-C217-42685883C1DD}"/>
              </a:ext>
            </a:extLst>
          </p:cNvPr>
          <p:cNvSpPr/>
          <p:nvPr/>
        </p:nvSpPr>
        <p:spPr>
          <a:xfrm>
            <a:off x="6096000" y="1173010"/>
            <a:ext cx="5294312" cy="3316208"/>
          </a:xfrm>
          <a:prstGeom prst="roundRect">
            <a:avLst>
              <a:gd name="adj" fmla="val 6826"/>
            </a:avLst>
          </a:prstGeom>
          <a:solidFill>
            <a:srgbClr val="56615A">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it-IT">
              <a:latin typeface="Kievit-Bold" panose="02000503050000020004" pitchFamily="2" charset="0"/>
            </a:endParaRPr>
          </a:p>
        </p:txBody>
      </p:sp>
      <p:sp>
        <p:nvSpPr>
          <p:cNvPr id="23" name="Rechteck: abgerundete Ecken 22">
            <a:extLst>
              <a:ext uri="{FF2B5EF4-FFF2-40B4-BE49-F238E27FC236}">
                <a16:creationId xmlns:a16="http://schemas.microsoft.com/office/drawing/2014/main" id="{6AC6179D-78CE-08E7-FA20-852D1D9752FB}"/>
              </a:ext>
            </a:extLst>
          </p:cNvPr>
          <p:cNvSpPr/>
          <p:nvPr/>
        </p:nvSpPr>
        <p:spPr>
          <a:xfrm>
            <a:off x="623889" y="1173018"/>
            <a:ext cx="5294312" cy="2395595"/>
          </a:xfrm>
          <a:prstGeom prst="roundRect">
            <a:avLst>
              <a:gd name="adj" fmla="val 9510"/>
            </a:avLst>
          </a:prstGeom>
          <a:solidFill>
            <a:srgbClr val="56615A">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it-IT">
              <a:latin typeface="Kievit-Bold" panose="02000503050000020004" pitchFamily="2" charset="0"/>
            </a:endParaRPr>
          </a:p>
        </p:txBody>
      </p:sp>
      <p:sp>
        <p:nvSpPr>
          <p:cNvPr id="24" name="New shape">
            <a:extLst>
              <a:ext uri="{FF2B5EF4-FFF2-40B4-BE49-F238E27FC236}">
                <a16:creationId xmlns:a16="http://schemas.microsoft.com/office/drawing/2014/main" id="{EE6AFB32-2D75-1B86-FD34-22E030621B1D}"/>
              </a:ext>
            </a:extLst>
          </p:cNvPr>
          <p:cNvSpPr/>
          <p:nvPr/>
        </p:nvSpPr>
        <p:spPr>
          <a:xfrm>
            <a:off x="850901" y="1261384"/>
            <a:ext cx="5067300" cy="20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l"/>
            <a:r>
              <a:rPr lang="de-DE" sz="1200" b="1" dirty="0" err="1">
                <a:solidFill>
                  <a:schemeClr val="tx1"/>
                </a:solidFill>
                <a:latin typeface="verdana"/>
              </a:rPr>
              <a:t>Rimarrò</a:t>
            </a:r>
            <a:r>
              <a:rPr lang="de-DE" sz="1200" b="1" dirty="0">
                <a:solidFill>
                  <a:schemeClr val="tx1"/>
                </a:solidFill>
                <a:latin typeface="verdana"/>
              </a:rPr>
              <a:t> a vivere a </a:t>
            </a:r>
            <a:r>
              <a:rPr lang="de-DE" sz="1200" b="1" dirty="0" err="1">
                <a:solidFill>
                  <a:schemeClr val="tx1"/>
                </a:solidFill>
                <a:latin typeface="verdana"/>
              </a:rPr>
              <a:t>Barbiano</a:t>
            </a:r>
            <a:r>
              <a:rPr lang="de-DE" sz="1200" b="1" dirty="0">
                <a:solidFill>
                  <a:schemeClr val="tx1"/>
                </a:solidFill>
                <a:latin typeface="verdana"/>
              </a:rPr>
              <a:t> </a:t>
            </a:r>
            <a:r>
              <a:rPr lang="de-DE" sz="1200" b="1" dirty="0" err="1">
                <a:solidFill>
                  <a:schemeClr val="tx1"/>
                </a:solidFill>
                <a:latin typeface="verdana"/>
              </a:rPr>
              <a:t>anche</a:t>
            </a:r>
            <a:r>
              <a:rPr lang="de-DE" sz="1200" b="1" dirty="0">
                <a:solidFill>
                  <a:schemeClr val="tx1"/>
                </a:solidFill>
                <a:latin typeface="verdana"/>
              </a:rPr>
              <a:t> in </a:t>
            </a:r>
            <a:r>
              <a:rPr lang="de-DE" sz="1200" b="1" dirty="0" err="1">
                <a:solidFill>
                  <a:schemeClr val="tx1"/>
                </a:solidFill>
                <a:latin typeface="verdana"/>
              </a:rPr>
              <a:t>futuro</a:t>
            </a:r>
            <a:r>
              <a:rPr lang="de-DE" sz="1200" b="1" dirty="0">
                <a:solidFill>
                  <a:schemeClr val="tx1"/>
                </a:solidFill>
                <a:latin typeface="verdana"/>
              </a:rPr>
              <a:t>.</a:t>
            </a:r>
            <a:endParaRPr sz="1200" b="1" dirty="0">
              <a:solidFill>
                <a:schemeClr val="tx1"/>
              </a:solidFill>
              <a:latin typeface="verdana"/>
            </a:endParaRPr>
          </a:p>
        </p:txBody>
      </p:sp>
      <p:sp>
        <p:nvSpPr>
          <p:cNvPr id="25" name="New shape">
            <a:extLst>
              <a:ext uri="{FF2B5EF4-FFF2-40B4-BE49-F238E27FC236}">
                <a16:creationId xmlns:a16="http://schemas.microsoft.com/office/drawing/2014/main" id="{86689860-9168-FEA9-06ED-476EF7CB41C3}"/>
              </a:ext>
            </a:extLst>
          </p:cNvPr>
          <p:cNvSpPr/>
          <p:nvPr/>
        </p:nvSpPr>
        <p:spPr>
          <a:xfrm>
            <a:off x="6438908" y="1261384"/>
            <a:ext cx="4649788" cy="20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l"/>
            <a:r>
              <a:rPr lang="de-DE" sz="1200" b="1" dirty="0" err="1">
                <a:solidFill>
                  <a:prstClr val="black"/>
                </a:solidFill>
                <a:latin typeface="verdana"/>
              </a:rPr>
              <a:t>Località</a:t>
            </a:r>
            <a:r>
              <a:rPr lang="de-DE" sz="1200" b="1" dirty="0">
                <a:solidFill>
                  <a:prstClr val="black"/>
                </a:solidFill>
                <a:latin typeface="verdana"/>
              </a:rPr>
              <a:t>/</a:t>
            </a:r>
            <a:r>
              <a:rPr lang="de-DE" sz="1200" b="1" dirty="0" err="1">
                <a:solidFill>
                  <a:prstClr val="black"/>
                </a:solidFill>
                <a:latin typeface="verdana"/>
              </a:rPr>
              <a:t>frazione</a:t>
            </a:r>
            <a:endParaRPr sz="1200" b="1" dirty="0">
              <a:solidFill>
                <a:prstClr val="black"/>
              </a:solidFill>
              <a:latin typeface="verdana"/>
            </a:endParaRPr>
          </a:p>
        </p:txBody>
      </p:sp>
      <p:graphicFrame>
        <p:nvGraphicFramePr>
          <p:cNvPr id="27" name="Inhaltsplatzhalter 5">
            <a:extLst>
              <a:ext uri="{FF2B5EF4-FFF2-40B4-BE49-F238E27FC236}">
                <a16:creationId xmlns:a16="http://schemas.microsoft.com/office/drawing/2014/main" id="{D4BAE811-7B4F-DB79-6C5C-D1022E34C6A7}"/>
              </a:ext>
            </a:extLst>
          </p:cNvPr>
          <p:cNvGraphicFramePr>
            <a:graphicFrameLocks noGrp="1"/>
          </p:cNvGraphicFramePr>
          <p:nvPr>
            <p:ph idx="1"/>
            <p:extLst>
              <p:ext uri="{D42A27DB-BD31-4B8C-83A1-F6EECF244321}">
                <p14:modId xmlns:p14="http://schemas.microsoft.com/office/powerpoint/2010/main" val="3582350647"/>
              </p:ext>
            </p:extLst>
          </p:nvPr>
        </p:nvGraphicFramePr>
        <p:xfrm>
          <a:off x="6096000" y="1552959"/>
          <a:ext cx="5294312" cy="2936260"/>
        </p:xfrm>
        <a:graphic>
          <a:graphicData uri="http://schemas.openxmlformats.org/drawingml/2006/chart">
            <c:chart xmlns:c="http://schemas.openxmlformats.org/drawingml/2006/chart" xmlns:r="http://schemas.openxmlformats.org/officeDocument/2006/relationships" r:id="rId2"/>
          </a:graphicData>
        </a:graphic>
      </p:graphicFrame>
      <p:sp>
        <p:nvSpPr>
          <p:cNvPr id="28" name="Rechteck: abgerundete Ecken 27">
            <a:extLst>
              <a:ext uri="{FF2B5EF4-FFF2-40B4-BE49-F238E27FC236}">
                <a16:creationId xmlns:a16="http://schemas.microsoft.com/office/drawing/2014/main" id="{4DFD575B-54A1-A731-D47C-FE82243A7655}"/>
              </a:ext>
            </a:extLst>
          </p:cNvPr>
          <p:cNvSpPr/>
          <p:nvPr/>
        </p:nvSpPr>
        <p:spPr>
          <a:xfrm>
            <a:off x="623888" y="3706094"/>
            <a:ext cx="5294312" cy="2395595"/>
          </a:xfrm>
          <a:prstGeom prst="roundRect">
            <a:avLst>
              <a:gd name="adj" fmla="val 10703"/>
            </a:avLst>
          </a:prstGeom>
          <a:solidFill>
            <a:srgbClr val="56615A">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it-IT">
              <a:latin typeface="Kievit-Bold" panose="02000503050000020004" pitchFamily="2" charset="0"/>
            </a:endParaRPr>
          </a:p>
        </p:txBody>
      </p:sp>
      <p:sp>
        <p:nvSpPr>
          <p:cNvPr id="29" name="Rechteck: abgerundete Ecken 28">
            <a:extLst>
              <a:ext uri="{FF2B5EF4-FFF2-40B4-BE49-F238E27FC236}">
                <a16:creationId xmlns:a16="http://schemas.microsoft.com/office/drawing/2014/main" id="{6363F6F0-33E1-7113-E59B-80AD8A1EE3B8}"/>
              </a:ext>
            </a:extLst>
          </p:cNvPr>
          <p:cNvSpPr/>
          <p:nvPr/>
        </p:nvSpPr>
        <p:spPr>
          <a:xfrm>
            <a:off x="6116646" y="4610100"/>
            <a:ext cx="5294312" cy="1491590"/>
          </a:xfrm>
          <a:prstGeom prst="roundRect">
            <a:avLst/>
          </a:prstGeom>
          <a:solidFill>
            <a:srgbClr val="56615A">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it-IT">
              <a:latin typeface="Kievit-Bold" panose="02000503050000020004" pitchFamily="2" charset="0"/>
            </a:endParaRPr>
          </a:p>
        </p:txBody>
      </p:sp>
      <p:sp>
        <p:nvSpPr>
          <p:cNvPr id="30" name="New shape">
            <a:extLst>
              <a:ext uri="{FF2B5EF4-FFF2-40B4-BE49-F238E27FC236}">
                <a16:creationId xmlns:a16="http://schemas.microsoft.com/office/drawing/2014/main" id="{BCCEF104-FE0E-2686-0878-21AD2821AB29}"/>
              </a:ext>
            </a:extLst>
          </p:cNvPr>
          <p:cNvSpPr/>
          <p:nvPr/>
        </p:nvSpPr>
        <p:spPr>
          <a:xfrm>
            <a:off x="855663" y="3791190"/>
            <a:ext cx="5067300" cy="20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l"/>
            <a:r>
              <a:rPr lang="de-DE" sz="1200" b="1" dirty="0" err="1">
                <a:solidFill>
                  <a:prstClr val="black"/>
                </a:solidFill>
                <a:latin typeface="verdana"/>
              </a:rPr>
              <a:t>Età</a:t>
            </a:r>
            <a:endParaRPr sz="1200" b="1" dirty="0">
              <a:solidFill>
                <a:prstClr val="black"/>
              </a:solidFill>
              <a:latin typeface="verdana"/>
            </a:endParaRPr>
          </a:p>
        </p:txBody>
      </p:sp>
      <p:graphicFrame>
        <p:nvGraphicFramePr>
          <p:cNvPr id="31" name="Inhaltsplatzhalter 5">
            <a:extLst>
              <a:ext uri="{FF2B5EF4-FFF2-40B4-BE49-F238E27FC236}">
                <a16:creationId xmlns:a16="http://schemas.microsoft.com/office/drawing/2014/main" id="{6E91D72A-13FC-F98D-CC0C-85835C181B61}"/>
              </a:ext>
            </a:extLst>
          </p:cNvPr>
          <p:cNvGraphicFramePr>
            <a:graphicFrameLocks/>
          </p:cNvGraphicFramePr>
          <p:nvPr>
            <p:extLst>
              <p:ext uri="{D42A27DB-BD31-4B8C-83A1-F6EECF244321}">
                <p14:modId xmlns:p14="http://schemas.microsoft.com/office/powerpoint/2010/main" val="1719834972"/>
              </p:ext>
            </p:extLst>
          </p:nvPr>
        </p:nvGraphicFramePr>
        <p:xfrm>
          <a:off x="625475" y="3994390"/>
          <a:ext cx="5294312" cy="2095413"/>
        </p:xfrm>
        <a:graphic>
          <a:graphicData uri="http://schemas.openxmlformats.org/drawingml/2006/chart">
            <c:chart xmlns:c="http://schemas.openxmlformats.org/drawingml/2006/chart" xmlns:r="http://schemas.openxmlformats.org/officeDocument/2006/relationships" r:id="rId3"/>
          </a:graphicData>
        </a:graphic>
      </p:graphicFrame>
      <p:sp>
        <p:nvSpPr>
          <p:cNvPr id="32" name="New shape">
            <a:extLst>
              <a:ext uri="{FF2B5EF4-FFF2-40B4-BE49-F238E27FC236}">
                <a16:creationId xmlns:a16="http://schemas.microsoft.com/office/drawing/2014/main" id="{EFA50FD3-1244-462B-7B6C-1E7E188FB8A3}"/>
              </a:ext>
            </a:extLst>
          </p:cNvPr>
          <p:cNvSpPr/>
          <p:nvPr/>
        </p:nvSpPr>
        <p:spPr>
          <a:xfrm>
            <a:off x="6346834" y="4665965"/>
            <a:ext cx="5067300" cy="3240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l"/>
            <a:r>
              <a:rPr lang="de-DE" sz="1200" b="1" dirty="0" err="1">
                <a:solidFill>
                  <a:prstClr val="black"/>
                </a:solidFill>
                <a:latin typeface="verdana"/>
              </a:rPr>
              <a:t>Sesso</a:t>
            </a:r>
            <a:endParaRPr sz="1200" b="1" dirty="0">
              <a:solidFill>
                <a:prstClr val="black"/>
              </a:solidFill>
              <a:latin typeface="verdana"/>
            </a:endParaRPr>
          </a:p>
        </p:txBody>
      </p:sp>
      <p:graphicFrame>
        <p:nvGraphicFramePr>
          <p:cNvPr id="33" name="Inhaltsplatzhalter 5">
            <a:extLst>
              <a:ext uri="{FF2B5EF4-FFF2-40B4-BE49-F238E27FC236}">
                <a16:creationId xmlns:a16="http://schemas.microsoft.com/office/drawing/2014/main" id="{E2321600-0E6B-DAA3-D57B-36AFA8F055F5}"/>
              </a:ext>
            </a:extLst>
          </p:cNvPr>
          <p:cNvGraphicFramePr>
            <a:graphicFrameLocks/>
          </p:cNvGraphicFramePr>
          <p:nvPr>
            <p:extLst>
              <p:ext uri="{D42A27DB-BD31-4B8C-83A1-F6EECF244321}">
                <p14:modId xmlns:p14="http://schemas.microsoft.com/office/powerpoint/2010/main" val="3047807779"/>
              </p:ext>
            </p:extLst>
          </p:nvPr>
        </p:nvGraphicFramePr>
        <p:xfrm>
          <a:off x="6116646" y="4869166"/>
          <a:ext cx="5294312" cy="123252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4" name="Inhaltsplatzhalter 5">
            <a:extLst>
              <a:ext uri="{FF2B5EF4-FFF2-40B4-BE49-F238E27FC236}">
                <a16:creationId xmlns:a16="http://schemas.microsoft.com/office/drawing/2014/main" id="{5AE53790-0CFF-8773-4AD3-ECA58DB0D5F1}"/>
              </a:ext>
            </a:extLst>
          </p:cNvPr>
          <p:cNvGraphicFramePr>
            <a:graphicFrameLocks/>
          </p:cNvGraphicFramePr>
          <p:nvPr>
            <p:extLst>
              <p:ext uri="{D42A27DB-BD31-4B8C-83A1-F6EECF244321}">
                <p14:modId xmlns:p14="http://schemas.microsoft.com/office/powerpoint/2010/main" val="2192045046"/>
              </p:ext>
            </p:extLst>
          </p:nvPr>
        </p:nvGraphicFramePr>
        <p:xfrm>
          <a:off x="623888" y="1549679"/>
          <a:ext cx="5294312" cy="2018925"/>
        </p:xfrm>
        <a:graphic>
          <a:graphicData uri="http://schemas.openxmlformats.org/drawingml/2006/chart">
            <c:chart xmlns:c="http://schemas.openxmlformats.org/drawingml/2006/chart" xmlns:r="http://schemas.openxmlformats.org/officeDocument/2006/relationships" r:id="rId5"/>
          </a:graphicData>
        </a:graphic>
      </p:graphicFrame>
      <p:sp>
        <p:nvSpPr>
          <p:cNvPr id="35" name="Textfeld 34">
            <a:extLst>
              <a:ext uri="{FF2B5EF4-FFF2-40B4-BE49-F238E27FC236}">
                <a16:creationId xmlns:a16="http://schemas.microsoft.com/office/drawing/2014/main" id="{3A7D8B8C-45D4-2602-D21A-60C60665CB52}"/>
              </a:ext>
            </a:extLst>
          </p:cNvPr>
          <p:cNvSpPr txBox="1"/>
          <p:nvPr/>
        </p:nvSpPr>
        <p:spPr>
          <a:xfrm>
            <a:off x="4836643" y="6154704"/>
            <a:ext cx="1083951" cy="26161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100" b="0" i="0" u="none" strike="noStrike" kern="0" cap="none" spc="0" normalizeH="0" baseline="0" noProof="0" dirty="0">
                <a:ln>
                  <a:noFill/>
                </a:ln>
                <a:solidFill>
                  <a:prstClr val="black"/>
                </a:solidFill>
                <a:effectLst/>
                <a:uLnTx/>
                <a:uFillTx/>
                <a:latin typeface="Verdana"/>
              </a:rPr>
              <a:t>più </a:t>
            </a:r>
            <a:r>
              <a:rPr kumimoji="0" lang="de-DE" sz="1100" b="0" i="0" u="none" strike="noStrike" kern="0" cap="none" spc="0" normalizeH="0" baseline="0" noProof="0" dirty="0" err="1">
                <a:ln>
                  <a:noFill/>
                </a:ln>
                <a:solidFill>
                  <a:prstClr val="black"/>
                </a:solidFill>
                <a:effectLst/>
                <a:uLnTx/>
                <a:uFillTx/>
                <a:latin typeface="Verdana"/>
              </a:rPr>
              <a:t>no</a:t>
            </a:r>
            <a:r>
              <a:rPr kumimoji="0" lang="de-DE" sz="1100" b="0" i="0" u="none" strike="noStrike" kern="0" cap="none" spc="0" normalizeH="0" baseline="0" noProof="0" dirty="0">
                <a:ln>
                  <a:noFill/>
                </a:ln>
                <a:solidFill>
                  <a:prstClr val="black"/>
                </a:solidFill>
                <a:effectLst/>
                <a:uLnTx/>
                <a:uFillTx/>
                <a:latin typeface="Verdana"/>
              </a:rPr>
              <a:t> </a:t>
            </a:r>
            <a:r>
              <a:rPr kumimoji="0" lang="de-DE" sz="1100" b="0" i="0" u="none" strike="noStrike" kern="0" cap="none" spc="0" normalizeH="0" baseline="0" noProof="0" dirty="0" err="1">
                <a:ln>
                  <a:noFill/>
                </a:ln>
                <a:solidFill>
                  <a:prstClr val="black"/>
                </a:solidFill>
                <a:effectLst/>
                <a:uLnTx/>
                <a:uFillTx/>
                <a:latin typeface="Verdana"/>
              </a:rPr>
              <a:t>che</a:t>
            </a:r>
            <a:r>
              <a:rPr kumimoji="0" lang="de-DE" sz="1100" b="0" i="0" u="none" strike="noStrike" kern="0" cap="none" spc="0" normalizeH="0" baseline="0" noProof="0" dirty="0">
                <a:ln>
                  <a:noFill/>
                </a:ln>
                <a:solidFill>
                  <a:prstClr val="black"/>
                </a:solidFill>
                <a:effectLst/>
                <a:uLnTx/>
                <a:uFillTx/>
                <a:latin typeface="Verdana"/>
              </a:rPr>
              <a:t> </a:t>
            </a:r>
            <a:r>
              <a:rPr kumimoji="0" lang="de-DE" sz="1100" b="0" i="0" u="none" strike="noStrike" kern="0" cap="none" spc="0" normalizeH="0" baseline="0" noProof="0" dirty="0" err="1">
                <a:ln>
                  <a:noFill/>
                </a:ln>
                <a:solidFill>
                  <a:prstClr val="black"/>
                </a:solidFill>
                <a:effectLst/>
                <a:uLnTx/>
                <a:uFillTx/>
                <a:latin typeface="Verdana"/>
              </a:rPr>
              <a:t>sì</a:t>
            </a:r>
            <a:endParaRPr kumimoji="0" lang="de-DE" sz="1100" b="0" i="0" u="none" strike="noStrike" kern="0" cap="none" spc="0" normalizeH="0" baseline="0" noProof="0" dirty="0">
              <a:ln>
                <a:noFill/>
              </a:ln>
              <a:solidFill>
                <a:prstClr val="black"/>
              </a:solidFill>
              <a:effectLst/>
              <a:uLnTx/>
              <a:uFillTx/>
              <a:latin typeface="Verdana"/>
            </a:endParaRPr>
          </a:p>
        </p:txBody>
      </p:sp>
      <p:sp>
        <p:nvSpPr>
          <p:cNvPr id="36" name="Rechteck 35">
            <a:extLst>
              <a:ext uri="{FF2B5EF4-FFF2-40B4-BE49-F238E27FC236}">
                <a16:creationId xmlns:a16="http://schemas.microsoft.com/office/drawing/2014/main" id="{CE7D706B-B6FA-71A0-3465-CFFF631B885B}"/>
              </a:ext>
            </a:extLst>
          </p:cNvPr>
          <p:cNvSpPr/>
          <p:nvPr/>
        </p:nvSpPr>
        <p:spPr>
          <a:xfrm>
            <a:off x="4692643" y="6225780"/>
            <a:ext cx="144000" cy="1440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IT" sz="1800" b="0" i="0" u="none" strike="noStrike" kern="0" cap="none" spc="0" normalizeH="0" baseline="0" noProof="0">
              <a:ln>
                <a:noFill/>
              </a:ln>
              <a:solidFill>
                <a:prstClr val="white"/>
              </a:solidFill>
              <a:effectLst/>
              <a:uLnTx/>
              <a:uFillTx/>
              <a:latin typeface="Kievit-Bold" panose="02000503050000020004" pitchFamily="2" charset="0"/>
              <a:cs typeface="Arial"/>
            </a:endParaRPr>
          </a:p>
        </p:txBody>
      </p:sp>
      <p:sp>
        <p:nvSpPr>
          <p:cNvPr id="37" name="Textfeld 36">
            <a:extLst>
              <a:ext uri="{FF2B5EF4-FFF2-40B4-BE49-F238E27FC236}">
                <a16:creationId xmlns:a16="http://schemas.microsoft.com/office/drawing/2014/main" id="{C0A6CE77-F03F-4DB0-56CE-908A0ECB5A5C}"/>
              </a:ext>
            </a:extLst>
          </p:cNvPr>
          <p:cNvSpPr txBox="1"/>
          <p:nvPr/>
        </p:nvSpPr>
        <p:spPr>
          <a:xfrm>
            <a:off x="3647286" y="6156128"/>
            <a:ext cx="359394" cy="26161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de-DE" sz="1100" kern="0" dirty="0" err="1">
                <a:solidFill>
                  <a:prstClr val="black"/>
                </a:solidFill>
                <a:latin typeface="Verdana"/>
              </a:rPr>
              <a:t>no</a:t>
            </a:r>
            <a:endParaRPr kumimoji="0" lang="de-DE" sz="1100" b="0" i="0" u="none" strike="noStrike" kern="0" cap="none" spc="0" normalizeH="0" baseline="0" noProof="0" dirty="0">
              <a:ln>
                <a:noFill/>
              </a:ln>
              <a:solidFill>
                <a:prstClr val="black"/>
              </a:solidFill>
              <a:effectLst/>
              <a:uLnTx/>
              <a:uFillTx/>
              <a:latin typeface="Verdana"/>
            </a:endParaRPr>
          </a:p>
        </p:txBody>
      </p:sp>
      <p:sp>
        <p:nvSpPr>
          <p:cNvPr id="38" name="Rechteck 37">
            <a:extLst>
              <a:ext uri="{FF2B5EF4-FFF2-40B4-BE49-F238E27FC236}">
                <a16:creationId xmlns:a16="http://schemas.microsoft.com/office/drawing/2014/main" id="{9A686A61-8C30-AEB2-7EB7-6D993FCDC266}"/>
              </a:ext>
            </a:extLst>
          </p:cNvPr>
          <p:cNvSpPr/>
          <p:nvPr/>
        </p:nvSpPr>
        <p:spPr>
          <a:xfrm>
            <a:off x="3503286" y="6227204"/>
            <a:ext cx="144000" cy="144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IT" sz="1800" b="0" i="0" u="none" strike="noStrike" kern="0" cap="none" spc="0" normalizeH="0" baseline="0" noProof="0">
              <a:ln>
                <a:noFill/>
              </a:ln>
              <a:solidFill>
                <a:prstClr val="white"/>
              </a:solidFill>
              <a:effectLst/>
              <a:uLnTx/>
              <a:uFillTx/>
              <a:latin typeface="Kievit-Bold" panose="02000503050000020004" pitchFamily="2" charset="0"/>
              <a:cs typeface="Arial"/>
            </a:endParaRPr>
          </a:p>
        </p:txBody>
      </p:sp>
      <p:sp>
        <p:nvSpPr>
          <p:cNvPr id="39" name="Textfeld 38">
            <a:extLst>
              <a:ext uri="{FF2B5EF4-FFF2-40B4-BE49-F238E27FC236}">
                <a16:creationId xmlns:a16="http://schemas.microsoft.com/office/drawing/2014/main" id="{0DFED370-9D8B-F0D2-7337-C6EEC532B45E}"/>
              </a:ext>
            </a:extLst>
          </p:cNvPr>
          <p:cNvSpPr txBox="1"/>
          <p:nvPr/>
        </p:nvSpPr>
        <p:spPr>
          <a:xfrm>
            <a:off x="6301223" y="6156128"/>
            <a:ext cx="1083951" cy="26161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100" b="0" i="0" u="none" strike="noStrike" kern="0" cap="none" spc="0" normalizeH="0" baseline="0" noProof="0" dirty="0">
                <a:ln>
                  <a:noFill/>
                </a:ln>
                <a:solidFill>
                  <a:prstClr val="black"/>
                </a:solidFill>
                <a:effectLst/>
                <a:uLnTx/>
                <a:uFillTx/>
                <a:latin typeface="Verdana"/>
              </a:rPr>
              <a:t>più </a:t>
            </a:r>
            <a:r>
              <a:rPr kumimoji="0" lang="de-DE" sz="1100" b="0" i="0" u="none" strike="noStrike" kern="0" cap="none" spc="0" normalizeH="0" baseline="0" noProof="0" dirty="0" err="1">
                <a:ln>
                  <a:noFill/>
                </a:ln>
                <a:solidFill>
                  <a:prstClr val="black"/>
                </a:solidFill>
                <a:effectLst/>
                <a:uLnTx/>
                <a:uFillTx/>
                <a:latin typeface="Verdana"/>
              </a:rPr>
              <a:t>sì</a:t>
            </a:r>
            <a:r>
              <a:rPr kumimoji="0" lang="de-DE" sz="1100" b="0" i="0" u="none" strike="noStrike" kern="0" cap="none" spc="0" normalizeH="0" baseline="0" noProof="0" dirty="0">
                <a:ln>
                  <a:noFill/>
                </a:ln>
                <a:solidFill>
                  <a:prstClr val="black"/>
                </a:solidFill>
                <a:effectLst/>
                <a:uLnTx/>
                <a:uFillTx/>
                <a:latin typeface="Verdana"/>
              </a:rPr>
              <a:t> </a:t>
            </a:r>
            <a:r>
              <a:rPr kumimoji="0" lang="de-DE" sz="1100" b="0" i="0" u="none" strike="noStrike" kern="0" cap="none" spc="0" normalizeH="0" baseline="0" noProof="0" dirty="0" err="1">
                <a:ln>
                  <a:noFill/>
                </a:ln>
                <a:solidFill>
                  <a:prstClr val="black"/>
                </a:solidFill>
                <a:effectLst/>
                <a:uLnTx/>
                <a:uFillTx/>
                <a:latin typeface="Verdana"/>
              </a:rPr>
              <a:t>che</a:t>
            </a:r>
            <a:r>
              <a:rPr kumimoji="0" lang="de-DE" sz="1100" b="0" i="0" u="none" strike="noStrike" kern="0" cap="none" spc="0" normalizeH="0" baseline="0" noProof="0" dirty="0">
                <a:ln>
                  <a:noFill/>
                </a:ln>
                <a:solidFill>
                  <a:prstClr val="black"/>
                </a:solidFill>
                <a:effectLst/>
                <a:uLnTx/>
                <a:uFillTx/>
                <a:latin typeface="Verdana"/>
              </a:rPr>
              <a:t> </a:t>
            </a:r>
            <a:r>
              <a:rPr kumimoji="0" lang="de-DE" sz="1100" b="0" i="0" u="none" strike="noStrike" kern="0" cap="none" spc="0" normalizeH="0" baseline="0" noProof="0" dirty="0" err="1">
                <a:ln>
                  <a:noFill/>
                </a:ln>
                <a:solidFill>
                  <a:prstClr val="black"/>
                </a:solidFill>
                <a:effectLst/>
                <a:uLnTx/>
                <a:uFillTx/>
                <a:latin typeface="Verdana"/>
              </a:rPr>
              <a:t>no</a:t>
            </a:r>
            <a:endParaRPr kumimoji="0" lang="de-DE" sz="1100" b="0" i="0" u="none" strike="noStrike" kern="0" cap="none" spc="0" normalizeH="0" baseline="0" noProof="0" dirty="0">
              <a:ln>
                <a:noFill/>
              </a:ln>
              <a:solidFill>
                <a:prstClr val="black"/>
              </a:solidFill>
              <a:effectLst/>
              <a:uLnTx/>
              <a:uFillTx/>
              <a:latin typeface="Verdana"/>
            </a:endParaRPr>
          </a:p>
        </p:txBody>
      </p:sp>
      <p:sp>
        <p:nvSpPr>
          <p:cNvPr id="40" name="Rechteck 39">
            <a:extLst>
              <a:ext uri="{FF2B5EF4-FFF2-40B4-BE49-F238E27FC236}">
                <a16:creationId xmlns:a16="http://schemas.microsoft.com/office/drawing/2014/main" id="{7181C588-2AAD-0BF7-3328-65DB8C2E6269}"/>
              </a:ext>
            </a:extLst>
          </p:cNvPr>
          <p:cNvSpPr/>
          <p:nvPr/>
        </p:nvSpPr>
        <p:spPr>
          <a:xfrm>
            <a:off x="6157223" y="6227204"/>
            <a:ext cx="144000" cy="1440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IT" sz="1800" b="0" i="0" u="none" strike="noStrike" kern="0" cap="none" spc="0" normalizeH="0" baseline="0" noProof="0">
              <a:ln>
                <a:noFill/>
              </a:ln>
              <a:solidFill>
                <a:prstClr val="white"/>
              </a:solidFill>
              <a:effectLst/>
              <a:uLnTx/>
              <a:uFillTx/>
              <a:latin typeface="Kievit-Bold" panose="02000503050000020004" pitchFamily="2" charset="0"/>
              <a:cs typeface="Arial"/>
            </a:endParaRPr>
          </a:p>
        </p:txBody>
      </p:sp>
      <p:sp>
        <p:nvSpPr>
          <p:cNvPr id="41" name="Textfeld 40">
            <a:extLst>
              <a:ext uri="{FF2B5EF4-FFF2-40B4-BE49-F238E27FC236}">
                <a16:creationId xmlns:a16="http://schemas.microsoft.com/office/drawing/2014/main" id="{3576633C-30C1-7F7C-ED63-60D37FE0C39B}"/>
              </a:ext>
            </a:extLst>
          </p:cNvPr>
          <p:cNvSpPr txBox="1"/>
          <p:nvPr/>
        </p:nvSpPr>
        <p:spPr>
          <a:xfrm>
            <a:off x="7620992" y="6156128"/>
            <a:ext cx="1218603" cy="26161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100" b="0" i="0" u="none" strike="noStrike" kern="0" cap="none" spc="0" normalizeH="0" baseline="0" noProof="0" dirty="0" err="1">
                <a:ln>
                  <a:noFill/>
                </a:ln>
                <a:solidFill>
                  <a:prstClr val="black"/>
                </a:solidFill>
                <a:effectLst/>
                <a:uLnTx/>
                <a:uFillTx/>
                <a:latin typeface="Verdana"/>
              </a:rPr>
              <a:t>sicuramente</a:t>
            </a:r>
            <a:r>
              <a:rPr kumimoji="0" lang="de-DE" sz="1100" b="0" i="0" u="none" strike="noStrike" kern="0" cap="none" spc="0" normalizeH="0" baseline="0" noProof="0" dirty="0">
                <a:ln>
                  <a:noFill/>
                </a:ln>
                <a:solidFill>
                  <a:prstClr val="black"/>
                </a:solidFill>
                <a:effectLst/>
                <a:uLnTx/>
                <a:uFillTx/>
                <a:latin typeface="Verdana"/>
              </a:rPr>
              <a:t> </a:t>
            </a:r>
            <a:r>
              <a:rPr kumimoji="0" lang="de-DE" sz="1100" b="0" i="0" u="none" strike="noStrike" kern="0" cap="none" spc="0" normalizeH="0" baseline="0" noProof="0" dirty="0" err="1">
                <a:ln>
                  <a:noFill/>
                </a:ln>
                <a:solidFill>
                  <a:prstClr val="black"/>
                </a:solidFill>
                <a:effectLst/>
                <a:uLnTx/>
                <a:uFillTx/>
                <a:latin typeface="Verdana"/>
              </a:rPr>
              <a:t>sì</a:t>
            </a:r>
            <a:endParaRPr kumimoji="0" lang="de-DE" sz="1100" b="0" i="0" u="none" strike="noStrike" kern="0" cap="none" spc="0" normalizeH="0" baseline="0" noProof="0" dirty="0">
              <a:ln>
                <a:noFill/>
              </a:ln>
              <a:solidFill>
                <a:prstClr val="black"/>
              </a:solidFill>
              <a:effectLst/>
              <a:uLnTx/>
              <a:uFillTx/>
              <a:latin typeface="Verdana"/>
            </a:endParaRPr>
          </a:p>
        </p:txBody>
      </p:sp>
      <p:sp>
        <p:nvSpPr>
          <p:cNvPr id="42" name="Rechteck 41">
            <a:extLst>
              <a:ext uri="{FF2B5EF4-FFF2-40B4-BE49-F238E27FC236}">
                <a16:creationId xmlns:a16="http://schemas.microsoft.com/office/drawing/2014/main" id="{E71AAB53-C59B-CC0C-3F30-D408E12D5CE3}"/>
              </a:ext>
            </a:extLst>
          </p:cNvPr>
          <p:cNvSpPr/>
          <p:nvPr/>
        </p:nvSpPr>
        <p:spPr>
          <a:xfrm>
            <a:off x="7476992" y="6227204"/>
            <a:ext cx="144000" cy="144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IT" sz="1800" b="0" i="0" u="none" strike="noStrike" kern="0" cap="none" spc="0" normalizeH="0" baseline="0" noProof="0">
              <a:ln>
                <a:noFill/>
              </a:ln>
              <a:solidFill>
                <a:prstClr val="white"/>
              </a:solidFill>
              <a:effectLst/>
              <a:uLnTx/>
              <a:uFillTx/>
              <a:latin typeface="Kievit-Bold" panose="02000503050000020004" pitchFamily="2" charset="0"/>
              <a:cs typeface="Arial"/>
            </a:endParaRPr>
          </a:p>
        </p:txBody>
      </p:sp>
    </p:spTree>
    <p:extLst>
      <p:ext uri="{BB962C8B-B14F-4D97-AF65-F5344CB8AC3E}">
        <p14:creationId xmlns:p14="http://schemas.microsoft.com/office/powerpoint/2010/main" val="16050076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liennummernplatzhalter 2">
            <a:extLst>
              <a:ext uri="{FF2B5EF4-FFF2-40B4-BE49-F238E27FC236}">
                <a16:creationId xmlns:a16="http://schemas.microsoft.com/office/drawing/2014/main" id="{D3090EA5-379A-4B45-BA29-497E848F0313}"/>
              </a:ext>
            </a:extLst>
          </p:cNvPr>
          <p:cNvSpPr txBox="1">
            <a:spLocks noGrp="1"/>
          </p:cNvSpPr>
          <p:nvPr>
            <p:ph type="sldNum"/>
          </p:nvPr>
        </p:nvSpPr>
        <p:spPr>
          <a:xfrm>
            <a:off x="11209338" y="6308725"/>
            <a:ext cx="657225" cy="346075"/>
          </a:xfrm>
          <a:prstGeom prst="rect">
            <a:avLst/>
          </a:prstGeom>
          <a:noFill/>
        </p:spPr>
        <p:txBody>
          <a:bodyPr anchor="ctr" anchorCtr="0">
            <a:noAutofit/>
          </a:bodyPr>
          <a:lstStyle>
            <a:defPPr>
              <a:defRPr lang="de-DE"/>
            </a:defPPr>
            <a:lvl1pPr marL="0" indent="0" algn="l" defTabSz="914423" rtl="0" eaLnBrk="1" fontAlgn="base" latinLnBrk="0" hangingPunct="1">
              <a:lnSpc>
                <a:spcPct val="100000"/>
              </a:lnSpc>
              <a:spcBef>
                <a:spcPct val="0"/>
              </a:spcBef>
              <a:spcAft>
                <a:spcPct val="0"/>
              </a:spcAft>
              <a:buClrTx/>
              <a:buSzTx/>
              <a:buFontTx/>
              <a:buNone/>
              <a:defRPr kumimoji="0" lang="de-DE" altLang="en-US" sz="1800" b="0" i="0" u="none" kern="1200" baseline="0">
                <a:solidFill>
                  <a:schemeClr val="tx1"/>
                </a:solidFill>
                <a:latin typeface="+mn-lt"/>
                <a:ea typeface="+mn-ea"/>
                <a:cs typeface="+mn-cs"/>
              </a:defRPr>
            </a:lvl1pPr>
            <a:lvl2pPr marL="457212" indent="0" algn="l" defTabSz="914423" rtl="0" eaLnBrk="1" fontAlgn="base" latinLnBrk="0" hangingPunct="1">
              <a:lnSpc>
                <a:spcPct val="100000"/>
              </a:lnSpc>
              <a:spcBef>
                <a:spcPct val="0"/>
              </a:spcBef>
              <a:spcAft>
                <a:spcPct val="0"/>
              </a:spcAft>
              <a:buClrTx/>
              <a:buSzTx/>
              <a:buFontTx/>
              <a:buNone/>
              <a:defRPr kumimoji="0" lang="de-DE" altLang="en-US" sz="1800" b="0" i="0" u="none" kern="1200" baseline="0">
                <a:solidFill>
                  <a:schemeClr val="tx1"/>
                </a:solidFill>
                <a:latin typeface="+mn-lt"/>
                <a:ea typeface="+mn-ea"/>
                <a:cs typeface="+mn-cs"/>
              </a:defRPr>
            </a:lvl2pPr>
            <a:lvl3pPr marL="914423" indent="0" algn="l" defTabSz="914423" rtl="0" eaLnBrk="1" fontAlgn="base" latinLnBrk="0" hangingPunct="1">
              <a:lnSpc>
                <a:spcPct val="100000"/>
              </a:lnSpc>
              <a:spcBef>
                <a:spcPct val="0"/>
              </a:spcBef>
              <a:spcAft>
                <a:spcPct val="0"/>
              </a:spcAft>
              <a:buClrTx/>
              <a:buSzTx/>
              <a:buFontTx/>
              <a:buNone/>
              <a:defRPr kumimoji="0" lang="de-DE" altLang="en-US" sz="1800" b="0" i="0" u="none" kern="1200" baseline="0">
                <a:solidFill>
                  <a:schemeClr val="tx1"/>
                </a:solidFill>
                <a:latin typeface="+mn-lt"/>
                <a:ea typeface="+mn-ea"/>
                <a:cs typeface="+mn-cs"/>
              </a:defRPr>
            </a:lvl3pPr>
            <a:lvl4pPr marL="1371634" indent="0" algn="l" defTabSz="914423" rtl="0" eaLnBrk="1" fontAlgn="base" latinLnBrk="0" hangingPunct="1">
              <a:lnSpc>
                <a:spcPct val="100000"/>
              </a:lnSpc>
              <a:spcBef>
                <a:spcPct val="0"/>
              </a:spcBef>
              <a:spcAft>
                <a:spcPct val="0"/>
              </a:spcAft>
              <a:buClrTx/>
              <a:buSzTx/>
              <a:buFontTx/>
              <a:buNone/>
              <a:defRPr kumimoji="0" lang="de-DE" altLang="en-US" sz="1800" b="0" i="0" u="none" kern="1200" baseline="0">
                <a:solidFill>
                  <a:schemeClr val="tx1"/>
                </a:solidFill>
                <a:latin typeface="+mn-lt"/>
                <a:ea typeface="+mn-ea"/>
                <a:cs typeface="+mn-cs"/>
              </a:defRPr>
            </a:lvl4pPr>
            <a:lvl5pPr marL="1828846" indent="0" algn="l" defTabSz="914423" rtl="0" eaLnBrk="1" fontAlgn="base" latinLnBrk="0" hangingPunct="1">
              <a:lnSpc>
                <a:spcPct val="100000"/>
              </a:lnSpc>
              <a:spcBef>
                <a:spcPct val="0"/>
              </a:spcBef>
              <a:spcAft>
                <a:spcPct val="0"/>
              </a:spcAft>
              <a:buClrTx/>
              <a:buSzTx/>
              <a:buFontTx/>
              <a:buNone/>
              <a:defRPr kumimoji="0" lang="de-DE" altLang="en-US" sz="1800" b="0" i="0" u="none" kern="1200" baseline="0">
                <a:solidFill>
                  <a:schemeClr val="tx1"/>
                </a:solidFill>
                <a:latin typeface="+mn-lt"/>
                <a:ea typeface="+mn-ea"/>
                <a:cs typeface="+mn-cs"/>
              </a:defRPr>
            </a:lvl5pPr>
            <a:lvl6pPr marL="2286057" algn="l" defTabSz="914423" rtl="0" eaLnBrk="1" latinLnBrk="0" hangingPunct="1">
              <a:defRPr lang="de-DE" altLang="en-US" sz="1800" kern="1200">
                <a:solidFill>
                  <a:schemeClr val="tx1"/>
                </a:solidFill>
                <a:latin typeface="+mn-lt"/>
                <a:ea typeface="+mn-ea"/>
                <a:cs typeface="+mn-cs"/>
              </a:defRPr>
            </a:lvl6pPr>
            <a:lvl7pPr marL="2743269" algn="l" defTabSz="914423" rtl="0" eaLnBrk="1" latinLnBrk="0" hangingPunct="1">
              <a:defRPr lang="de-DE" altLang="en-US" sz="1800" kern="1200">
                <a:solidFill>
                  <a:schemeClr val="tx1"/>
                </a:solidFill>
                <a:latin typeface="+mn-lt"/>
                <a:ea typeface="+mn-ea"/>
                <a:cs typeface="+mn-cs"/>
              </a:defRPr>
            </a:lvl7pPr>
            <a:lvl8pPr marL="3200480" algn="l" defTabSz="914423" rtl="0" eaLnBrk="1" latinLnBrk="0" hangingPunct="1">
              <a:defRPr lang="de-DE" altLang="en-US" sz="1800" kern="1200">
                <a:solidFill>
                  <a:schemeClr val="tx1"/>
                </a:solidFill>
                <a:latin typeface="+mn-lt"/>
                <a:ea typeface="+mn-ea"/>
                <a:cs typeface="+mn-cs"/>
              </a:defRPr>
            </a:lvl8pPr>
            <a:lvl9pPr marL="3657691" algn="l" defTabSz="914423" rtl="0" eaLnBrk="1" latinLnBrk="0" hangingPunct="1">
              <a:defRPr lang="de-DE" altLang="en-US" sz="1800" kern="1200">
                <a:solidFill>
                  <a:schemeClr val="tx1"/>
                </a:solidFill>
                <a:latin typeface="+mn-lt"/>
                <a:ea typeface="+mn-ea"/>
                <a:cs typeface="+mn-cs"/>
              </a:defRPr>
            </a:lvl9pPr>
          </a:lstStyle>
          <a:p>
            <a:pPr marL="0" marR="0" lvl="0" indent="0"/>
            <a:fld id="{58295398-1F4A-4085-89E3-D713F76E6007}" type="slidenum">
              <a:rPr sz="1000">
                <a:solidFill>
                  <a:srgbClr val="56615A"/>
                </a:solidFill>
              </a:rPr>
              <a:t>29</a:t>
            </a:fld>
            <a:endParaRPr sz="1000">
              <a:solidFill>
                <a:srgbClr val="56615A"/>
              </a:solidFill>
            </a:endParaRPr>
          </a:p>
        </p:txBody>
      </p:sp>
      <p:sp>
        <p:nvSpPr>
          <p:cNvPr id="7" name="Textplatzhalter 3">
            <a:extLst>
              <a:ext uri="{FF2B5EF4-FFF2-40B4-BE49-F238E27FC236}">
                <a16:creationId xmlns:a16="http://schemas.microsoft.com/office/drawing/2014/main" id="{912726BA-5C1A-4146-B41B-86E83C725D83}"/>
              </a:ext>
            </a:extLst>
          </p:cNvPr>
          <p:cNvSpPr>
            <a:spLocks noGrp="1"/>
          </p:cNvSpPr>
          <p:nvPr>
            <p:ph type="body" sz="quarter" idx="10"/>
          </p:nvPr>
        </p:nvSpPr>
        <p:spPr>
          <a:xfrm>
            <a:off x="623888" y="476250"/>
            <a:ext cx="10152632" cy="360363"/>
          </a:xfrm>
        </p:spPr>
        <p:txBody>
          <a:bodyPr/>
          <a:lstStyle/>
          <a:p>
            <a:r>
              <a:rPr lang="it-IT" dirty="0"/>
              <a:t>Gentilmente, dia una valutazione della sua località/frazione in base ai seguenti criteri:</a:t>
            </a:r>
          </a:p>
          <a:p>
            <a:r>
              <a:rPr lang="it-IT" sz="1100" dirty="0"/>
              <a:t>(tra 5 = insufficiente e 10 = ottimo)</a:t>
            </a:r>
            <a:endParaRPr lang="de-IT" sz="1100" dirty="0"/>
          </a:p>
        </p:txBody>
      </p:sp>
      <p:sp>
        <p:nvSpPr>
          <p:cNvPr id="16" name="Foliennummernplatzhalter 2">
            <a:extLst>
              <a:ext uri="{FF2B5EF4-FFF2-40B4-BE49-F238E27FC236}">
                <a16:creationId xmlns:a16="http://schemas.microsoft.com/office/drawing/2014/main" id="{0D42B38E-5F7A-C811-0767-DADDD3B7CBF0}"/>
              </a:ext>
            </a:extLst>
          </p:cNvPr>
          <p:cNvSpPr txBox="1">
            <a:spLocks/>
          </p:cNvSpPr>
          <p:nvPr/>
        </p:nvSpPr>
        <p:spPr>
          <a:xfrm>
            <a:off x="11209338" y="6308725"/>
            <a:ext cx="657225" cy="346075"/>
          </a:xfrm>
          <a:prstGeom prst="rect">
            <a:avLst/>
          </a:prstGeom>
          <a:noFill/>
        </p:spPr>
        <p:txBody>
          <a:bodyPr anchor="ctr" anchorCtr="0">
            <a:noAutofit/>
          </a:bodyPr>
          <a:lstStyle>
            <a:defPPr>
              <a:defRPr lang="de-DE"/>
            </a:defPPr>
            <a:lvl1pPr marL="0" indent="0" algn="l" defTabSz="914423" rtl="0" eaLnBrk="1" fontAlgn="base" latinLnBrk="0" hangingPunct="1">
              <a:lnSpc>
                <a:spcPct val="100000"/>
              </a:lnSpc>
              <a:spcBef>
                <a:spcPct val="0"/>
              </a:spcBef>
              <a:spcAft>
                <a:spcPct val="0"/>
              </a:spcAft>
              <a:buClrTx/>
              <a:buSzTx/>
              <a:buFontTx/>
              <a:buNone/>
              <a:defRPr kumimoji="0" lang="de-DE" altLang="en-US" sz="1800" b="0" i="0" u="none" kern="1200" baseline="0">
                <a:solidFill>
                  <a:schemeClr val="tx1"/>
                </a:solidFill>
                <a:latin typeface="+mn-lt"/>
                <a:ea typeface="+mn-ea"/>
                <a:cs typeface="+mn-cs"/>
              </a:defRPr>
            </a:lvl1pPr>
            <a:lvl2pPr marL="457212" indent="0" algn="l" defTabSz="914423" rtl="0" eaLnBrk="1" fontAlgn="base" latinLnBrk="0" hangingPunct="1">
              <a:lnSpc>
                <a:spcPct val="100000"/>
              </a:lnSpc>
              <a:spcBef>
                <a:spcPct val="0"/>
              </a:spcBef>
              <a:spcAft>
                <a:spcPct val="0"/>
              </a:spcAft>
              <a:buClrTx/>
              <a:buSzTx/>
              <a:buFontTx/>
              <a:buNone/>
              <a:defRPr kumimoji="0" lang="de-DE" altLang="en-US" sz="1800" b="0" i="0" u="none" kern="1200" baseline="0">
                <a:solidFill>
                  <a:schemeClr val="tx1"/>
                </a:solidFill>
                <a:latin typeface="+mn-lt"/>
                <a:ea typeface="+mn-ea"/>
                <a:cs typeface="+mn-cs"/>
              </a:defRPr>
            </a:lvl2pPr>
            <a:lvl3pPr marL="914423" indent="0" algn="l" defTabSz="914423" rtl="0" eaLnBrk="1" fontAlgn="base" latinLnBrk="0" hangingPunct="1">
              <a:lnSpc>
                <a:spcPct val="100000"/>
              </a:lnSpc>
              <a:spcBef>
                <a:spcPct val="0"/>
              </a:spcBef>
              <a:spcAft>
                <a:spcPct val="0"/>
              </a:spcAft>
              <a:buClrTx/>
              <a:buSzTx/>
              <a:buFontTx/>
              <a:buNone/>
              <a:defRPr kumimoji="0" lang="de-DE" altLang="en-US" sz="1800" b="0" i="0" u="none" kern="1200" baseline="0">
                <a:solidFill>
                  <a:schemeClr val="tx1"/>
                </a:solidFill>
                <a:latin typeface="+mn-lt"/>
                <a:ea typeface="+mn-ea"/>
                <a:cs typeface="+mn-cs"/>
              </a:defRPr>
            </a:lvl3pPr>
            <a:lvl4pPr marL="1371634" indent="0" algn="l" defTabSz="914423" rtl="0" eaLnBrk="1" fontAlgn="base" latinLnBrk="0" hangingPunct="1">
              <a:lnSpc>
                <a:spcPct val="100000"/>
              </a:lnSpc>
              <a:spcBef>
                <a:spcPct val="0"/>
              </a:spcBef>
              <a:spcAft>
                <a:spcPct val="0"/>
              </a:spcAft>
              <a:buClrTx/>
              <a:buSzTx/>
              <a:buFontTx/>
              <a:buNone/>
              <a:defRPr kumimoji="0" lang="de-DE" altLang="en-US" sz="1800" b="0" i="0" u="none" kern="1200" baseline="0">
                <a:solidFill>
                  <a:schemeClr val="tx1"/>
                </a:solidFill>
                <a:latin typeface="+mn-lt"/>
                <a:ea typeface="+mn-ea"/>
                <a:cs typeface="+mn-cs"/>
              </a:defRPr>
            </a:lvl4pPr>
            <a:lvl5pPr marL="1828846" indent="0" algn="l" defTabSz="914423" rtl="0" eaLnBrk="1" fontAlgn="base" latinLnBrk="0" hangingPunct="1">
              <a:lnSpc>
                <a:spcPct val="100000"/>
              </a:lnSpc>
              <a:spcBef>
                <a:spcPct val="0"/>
              </a:spcBef>
              <a:spcAft>
                <a:spcPct val="0"/>
              </a:spcAft>
              <a:buClrTx/>
              <a:buSzTx/>
              <a:buFontTx/>
              <a:buNone/>
              <a:defRPr kumimoji="0" lang="de-DE" altLang="en-US" sz="1800" b="0" i="0" u="none" kern="1200" baseline="0">
                <a:solidFill>
                  <a:schemeClr val="tx1"/>
                </a:solidFill>
                <a:latin typeface="+mn-lt"/>
                <a:ea typeface="+mn-ea"/>
                <a:cs typeface="+mn-cs"/>
              </a:defRPr>
            </a:lvl5pPr>
            <a:lvl6pPr marL="2286057" algn="l" defTabSz="914423" rtl="0" eaLnBrk="1" latinLnBrk="0" hangingPunct="1">
              <a:defRPr lang="de-DE" altLang="en-US" sz="1800" kern="1200">
                <a:solidFill>
                  <a:schemeClr val="tx1"/>
                </a:solidFill>
                <a:latin typeface="+mn-lt"/>
                <a:ea typeface="+mn-ea"/>
                <a:cs typeface="+mn-cs"/>
              </a:defRPr>
            </a:lvl6pPr>
            <a:lvl7pPr marL="2743269" algn="l" defTabSz="914423" rtl="0" eaLnBrk="1" latinLnBrk="0" hangingPunct="1">
              <a:defRPr lang="de-DE" altLang="en-US" sz="1800" kern="1200">
                <a:solidFill>
                  <a:schemeClr val="tx1"/>
                </a:solidFill>
                <a:latin typeface="+mn-lt"/>
                <a:ea typeface="+mn-ea"/>
                <a:cs typeface="+mn-cs"/>
              </a:defRPr>
            </a:lvl7pPr>
            <a:lvl8pPr marL="3200480" algn="l" defTabSz="914423" rtl="0" eaLnBrk="1" latinLnBrk="0" hangingPunct="1">
              <a:defRPr lang="de-DE" altLang="en-US" sz="1800" kern="1200">
                <a:solidFill>
                  <a:schemeClr val="tx1"/>
                </a:solidFill>
                <a:latin typeface="+mn-lt"/>
                <a:ea typeface="+mn-ea"/>
                <a:cs typeface="+mn-cs"/>
              </a:defRPr>
            </a:lvl8pPr>
            <a:lvl9pPr marL="3657691" algn="l" defTabSz="914423" rtl="0" eaLnBrk="1" latinLnBrk="0" hangingPunct="1">
              <a:defRPr lang="de-DE" altLang="en-US" sz="1800" kern="1200">
                <a:solidFill>
                  <a:schemeClr val="tx1"/>
                </a:solidFill>
                <a:latin typeface="+mn-lt"/>
                <a:ea typeface="+mn-ea"/>
                <a:cs typeface="+mn-cs"/>
              </a:defRPr>
            </a:lvl9pPr>
          </a:lstStyle>
          <a:p>
            <a:fld id="{58295398-1F4A-4085-89E3-D713F76E6007}" type="slidenum">
              <a:rPr lang="de-IT" sz="1000" smtClean="0">
                <a:solidFill>
                  <a:srgbClr val="56615A"/>
                </a:solidFill>
              </a:rPr>
              <a:pPr/>
              <a:t>29</a:t>
            </a:fld>
            <a:endParaRPr lang="de-IT" sz="1000">
              <a:solidFill>
                <a:srgbClr val="56615A"/>
              </a:solidFill>
            </a:endParaRPr>
          </a:p>
        </p:txBody>
      </p:sp>
      <p:sp>
        <p:nvSpPr>
          <p:cNvPr id="17" name="Rechteck: abgerundete Ecken 16">
            <a:extLst>
              <a:ext uri="{FF2B5EF4-FFF2-40B4-BE49-F238E27FC236}">
                <a16:creationId xmlns:a16="http://schemas.microsoft.com/office/drawing/2014/main" id="{885700E9-117B-C252-CE78-A898696E2480}"/>
              </a:ext>
            </a:extLst>
          </p:cNvPr>
          <p:cNvSpPr/>
          <p:nvPr/>
        </p:nvSpPr>
        <p:spPr>
          <a:xfrm>
            <a:off x="623888" y="1527450"/>
            <a:ext cx="10585448" cy="4598713"/>
          </a:xfrm>
          <a:prstGeom prst="roundRect">
            <a:avLst/>
          </a:prstGeom>
          <a:solidFill>
            <a:srgbClr val="56615A">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it-IT" sz="1200">
              <a:solidFill>
                <a:schemeClr val="tx1"/>
              </a:solidFill>
              <a:latin typeface="+mj-lt"/>
            </a:endParaRPr>
          </a:p>
        </p:txBody>
      </p:sp>
      <p:sp>
        <p:nvSpPr>
          <p:cNvPr id="31" name="Foliennummernplatzhalter 2">
            <a:extLst>
              <a:ext uri="{FF2B5EF4-FFF2-40B4-BE49-F238E27FC236}">
                <a16:creationId xmlns:a16="http://schemas.microsoft.com/office/drawing/2014/main" id="{4B9A2DC9-B1F7-4BBC-1597-DAF7A155FE32}"/>
              </a:ext>
            </a:extLst>
          </p:cNvPr>
          <p:cNvSpPr txBox="1">
            <a:spLocks/>
          </p:cNvSpPr>
          <p:nvPr/>
        </p:nvSpPr>
        <p:spPr>
          <a:xfrm>
            <a:off x="11209338" y="6308725"/>
            <a:ext cx="657225" cy="346075"/>
          </a:xfrm>
          <a:prstGeom prst="rect">
            <a:avLst/>
          </a:prstGeom>
          <a:noFill/>
        </p:spPr>
        <p:txBody>
          <a:bodyPr anchor="ctr" anchorCtr="0">
            <a:noAutofit/>
          </a:bodyPr>
          <a:lstStyle>
            <a:defPPr>
              <a:defRPr lang="de-DE"/>
            </a:defPPr>
            <a:lvl1pPr marL="0" indent="0" algn="l" defTabSz="914423" rtl="0" eaLnBrk="1" fontAlgn="base" latinLnBrk="0" hangingPunct="1">
              <a:lnSpc>
                <a:spcPct val="100000"/>
              </a:lnSpc>
              <a:spcBef>
                <a:spcPct val="0"/>
              </a:spcBef>
              <a:spcAft>
                <a:spcPct val="0"/>
              </a:spcAft>
              <a:buClrTx/>
              <a:buSzTx/>
              <a:buFontTx/>
              <a:buNone/>
              <a:defRPr kumimoji="0" lang="de-DE" altLang="en-US" sz="1800" b="0" i="0" u="none" kern="1200" baseline="0">
                <a:solidFill>
                  <a:schemeClr val="tx1"/>
                </a:solidFill>
                <a:latin typeface="+mn-lt"/>
                <a:ea typeface="+mn-ea"/>
                <a:cs typeface="+mn-cs"/>
              </a:defRPr>
            </a:lvl1pPr>
            <a:lvl2pPr marL="457212" indent="0" algn="l" defTabSz="914423" rtl="0" eaLnBrk="1" fontAlgn="base" latinLnBrk="0" hangingPunct="1">
              <a:lnSpc>
                <a:spcPct val="100000"/>
              </a:lnSpc>
              <a:spcBef>
                <a:spcPct val="0"/>
              </a:spcBef>
              <a:spcAft>
                <a:spcPct val="0"/>
              </a:spcAft>
              <a:buClrTx/>
              <a:buSzTx/>
              <a:buFontTx/>
              <a:buNone/>
              <a:defRPr kumimoji="0" lang="de-DE" altLang="en-US" sz="1800" b="0" i="0" u="none" kern="1200" baseline="0">
                <a:solidFill>
                  <a:schemeClr val="tx1"/>
                </a:solidFill>
                <a:latin typeface="+mn-lt"/>
                <a:ea typeface="+mn-ea"/>
                <a:cs typeface="+mn-cs"/>
              </a:defRPr>
            </a:lvl2pPr>
            <a:lvl3pPr marL="914423" indent="0" algn="l" defTabSz="914423" rtl="0" eaLnBrk="1" fontAlgn="base" latinLnBrk="0" hangingPunct="1">
              <a:lnSpc>
                <a:spcPct val="100000"/>
              </a:lnSpc>
              <a:spcBef>
                <a:spcPct val="0"/>
              </a:spcBef>
              <a:spcAft>
                <a:spcPct val="0"/>
              </a:spcAft>
              <a:buClrTx/>
              <a:buSzTx/>
              <a:buFontTx/>
              <a:buNone/>
              <a:defRPr kumimoji="0" lang="de-DE" altLang="en-US" sz="1800" b="0" i="0" u="none" kern="1200" baseline="0">
                <a:solidFill>
                  <a:schemeClr val="tx1"/>
                </a:solidFill>
                <a:latin typeface="+mn-lt"/>
                <a:ea typeface="+mn-ea"/>
                <a:cs typeface="+mn-cs"/>
              </a:defRPr>
            </a:lvl3pPr>
            <a:lvl4pPr marL="1371634" indent="0" algn="l" defTabSz="914423" rtl="0" eaLnBrk="1" fontAlgn="base" latinLnBrk="0" hangingPunct="1">
              <a:lnSpc>
                <a:spcPct val="100000"/>
              </a:lnSpc>
              <a:spcBef>
                <a:spcPct val="0"/>
              </a:spcBef>
              <a:spcAft>
                <a:spcPct val="0"/>
              </a:spcAft>
              <a:buClrTx/>
              <a:buSzTx/>
              <a:buFontTx/>
              <a:buNone/>
              <a:defRPr kumimoji="0" lang="de-DE" altLang="en-US" sz="1800" b="0" i="0" u="none" kern="1200" baseline="0">
                <a:solidFill>
                  <a:schemeClr val="tx1"/>
                </a:solidFill>
                <a:latin typeface="+mn-lt"/>
                <a:ea typeface="+mn-ea"/>
                <a:cs typeface="+mn-cs"/>
              </a:defRPr>
            </a:lvl4pPr>
            <a:lvl5pPr marL="1828846" indent="0" algn="l" defTabSz="914423" rtl="0" eaLnBrk="1" fontAlgn="base" latinLnBrk="0" hangingPunct="1">
              <a:lnSpc>
                <a:spcPct val="100000"/>
              </a:lnSpc>
              <a:spcBef>
                <a:spcPct val="0"/>
              </a:spcBef>
              <a:spcAft>
                <a:spcPct val="0"/>
              </a:spcAft>
              <a:buClrTx/>
              <a:buSzTx/>
              <a:buFontTx/>
              <a:buNone/>
              <a:defRPr kumimoji="0" lang="de-DE" altLang="en-US" sz="1800" b="0" i="0" u="none" kern="1200" baseline="0">
                <a:solidFill>
                  <a:schemeClr val="tx1"/>
                </a:solidFill>
                <a:latin typeface="+mn-lt"/>
                <a:ea typeface="+mn-ea"/>
                <a:cs typeface="+mn-cs"/>
              </a:defRPr>
            </a:lvl5pPr>
            <a:lvl6pPr marL="2286057" algn="l" defTabSz="914423" rtl="0" eaLnBrk="1" latinLnBrk="0" hangingPunct="1">
              <a:defRPr lang="de-DE" altLang="en-US" sz="1800" kern="1200">
                <a:solidFill>
                  <a:schemeClr val="tx1"/>
                </a:solidFill>
                <a:latin typeface="+mn-lt"/>
                <a:ea typeface="+mn-ea"/>
                <a:cs typeface="+mn-cs"/>
              </a:defRPr>
            </a:lvl6pPr>
            <a:lvl7pPr marL="2743269" algn="l" defTabSz="914423" rtl="0" eaLnBrk="1" latinLnBrk="0" hangingPunct="1">
              <a:defRPr lang="de-DE" altLang="en-US" sz="1800" kern="1200">
                <a:solidFill>
                  <a:schemeClr val="tx1"/>
                </a:solidFill>
                <a:latin typeface="+mn-lt"/>
                <a:ea typeface="+mn-ea"/>
                <a:cs typeface="+mn-cs"/>
              </a:defRPr>
            </a:lvl7pPr>
            <a:lvl8pPr marL="3200480" algn="l" defTabSz="914423" rtl="0" eaLnBrk="1" latinLnBrk="0" hangingPunct="1">
              <a:defRPr lang="de-DE" altLang="en-US" sz="1800" kern="1200">
                <a:solidFill>
                  <a:schemeClr val="tx1"/>
                </a:solidFill>
                <a:latin typeface="+mn-lt"/>
                <a:ea typeface="+mn-ea"/>
                <a:cs typeface="+mn-cs"/>
              </a:defRPr>
            </a:lvl8pPr>
            <a:lvl9pPr marL="3657691" algn="l" defTabSz="914423" rtl="0" eaLnBrk="1" latinLnBrk="0" hangingPunct="1">
              <a:defRPr lang="de-DE" altLang="en-US" sz="1800" kern="1200">
                <a:solidFill>
                  <a:schemeClr val="tx1"/>
                </a:solidFill>
                <a:latin typeface="+mn-lt"/>
                <a:ea typeface="+mn-ea"/>
                <a:cs typeface="+mn-cs"/>
              </a:defRPr>
            </a:lvl9pPr>
          </a:lstStyle>
          <a:p>
            <a:fld id="{58295398-1F4A-4085-89E3-D713F76E6007}" type="slidenum">
              <a:rPr lang="de-IT" sz="1000" smtClean="0">
                <a:solidFill>
                  <a:srgbClr val="56615A"/>
                </a:solidFill>
              </a:rPr>
              <a:pPr/>
              <a:t>29</a:t>
            </a:fld>
            <a:endParaRPr lang="de-IT" sz="1000">
              <a:solidFill>
                <a:srgbClr val="56615A"/>
              </a:solidFill>
            </a:endParaRPr>
          </a:p>
        </p:txBody>
      </p:sp>
      <p:sp>
        <p:nvSpPr>
          <p:cNvPr id="32" name="Textfeld 31">
            <a:extLst>
              <a:ext uri="{FF2B5EF4-FFF2-40B4-BE49-F238E27FC236}">
                <a16:creationId xmlns:a16="http://schemas.microsoft.com/office/drawing/2014/main" id="{1C73D9A7-00C9-1DD8-BF13-406A9F798265}"/>
              </a:ext>
            </a:extLst>
          </p:cNvPr>
          <p:cNvSpPr txBox="1"/>
          <p:nvPr/>
        </p:nvSpPr>
        <p:spPr>
          <a:xfrm>
            <a:off x="8586732" y="5818386"/>
            <a:ext cx="1781257" cy="307777"/>
          </a:xfrm>
          <a:prstGeom prst="rect">
            <a:avLst/>
          </a:prstGeom>
          <a:noFill/>
        </p:spPr>
        <p:txBody>
          <a:bodyPr wrap="none" rtlCol="0">
            <a:spAutoFit/>
          </a:bodyPr>
          <a:lstStyle/>
          <a:p>
            <a:pPr algn="l"/>
            <a:r>
              <a:rPr lang="de-DE" sz="1400" dirty="0" err="1">
                <a:latin typeface="+mj-lt"/>
              </a:rPr>
              <a:t>Necessità</a:t>
            </a:r>
            <a:r>
              <a:rPr lang="de-DE" sz="1400" dirty="0">
                <a:latin typeface="+mj-lt"/>
              </a:rPr>
              <a:t> di </a:t>
            </a:r>
            <a:r>
              <a:rPr lang="de-DE" sz="1400" dirty="0" err="1">
                <a:latin typeface="+mj-lt"/>
              </a:rPr>
              <a:t>agire</a:t>
            </a:r>
            <a:endParaRPr lang="it-IT" sz="1400" dirty="0">
              <a:latin typeface="+mj-lt"/>
            </a:endParaRPr>
          </a:p>
        </p:txBody>
      </p:sp>
      <p:cxnSp>
        <p:nvCxnSpPr>
          <p:cNvPr id="33" name="Gerader Verbinder 32">
            <a:extLst>
              <a:ext uri="{FF2B5EF4-FFF2-40B4-BE49-F238E27FC236}">
                <a16:creationId xmlns:a16="http://schemas.microsoft.com/office/drawing/2014/main" id="{6AD1057C-1293-9DCB-4A8A-4193012D1B90}"/>
              </a:ext>
            </a:extLst>
          </p:cNvPr>
          <p:cNvCxnSpPr>
            <a:cxnSpLocks/>
          </p:cNvCxnSpPr>
          <p:nvPr/>
        </p:nvCxnSpPr>
        <p:spPr>
          <a:xfrm flipV="1">
            <a:off x="8586733" y="1519474"/>
            <a:ext cx="0" cy="460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34" name="Inhaltsplatzhalter 5">
            <a:extLst>
              <a:ext uri="{FF2B5EF4-FFF2-40B4-BE49-F238E27FC236}">
                <a16:creationId xmlns:a16="http://schemas.microsoft.com/office/drawing/2014/main" id="{E4DBE1E3-FEC4-0625-5AD7-C800618809FA}"/>
              </a:ext>
            </a:extLst>
          </p:cNvPr>
          <p:cNvGraphicFramePr>
            <a:graphicFrameLocks noGrp="1"/>
          </p:cNvGraphicFramePr>
          <p:nvPr>
            <p:ph idx="1"/>
            <p:extLst>
              <p:ext uri="{D42A27DB-BD31-4B8C-83A1-F6EECF244321}">
                <p14:modId xmlns:p14="http://schemas.microsoft.com/office/powerpoint/2010/main" val="2881071122"/>
              </p:ext>
            </p:extLst>
          </p:nvPr>
        </p:nvGraphicFramePr>
        <p:xfrm>
          <a:off x="623889" y="1527450"/>
          <a:ext cx="10585448" cy="4598713"/>
        </p:xfrm>
        <a:graphic>
          <a:graphicData uri="http://schemas.openxmlformats.org/drawingml/2006/chart">
            <c:chart xmlns:c="http://schemas.openxmlformats.org/drawingml/2006/chart" xmlns:r="http://schemas.openxmlformats.org/officeDocument/2006/relationships" r:id="rId2"/>
          </a:graphicData>
        </a:graphic>
      </p:graphicFrame>
      <p:sp>
        <p:nvSpPr>
          <p:cNvPr id="35" name="Ellipse 34">
            <a:extLst>
              <a:ext uri="{FF2B5EF4-FFF2-40B4-BE49-F238E27FC236}">
                <a16:creationId xmlns:a16="http://schemas.microsoft.com/office/drawing/2014/main" id="{1EF68FBB-0243-D4E8-E091-90A098B4556B}"/>
              </a:ext>
            </a:extLst>
          </p:cNvPr>
          <p:cNvSpPr/>
          <p:nvPr/>
        </p:nvSpPr>
        <p:spPr>
          <a:xfrm>
            <a:off x="8940873" y="2332274"/>
            <a:ext cx="439200" cy="284400"/>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l"/>
            <a:r>
              <a:rPr lang="de-DE" sz="1400" dirty="0">
                <a:latin typeface="+mj-lt"/>
              </a:rPr>
              <a:t>7,8</a:t>
            </a:r>
            <a:endParaRPr lang="de-IT" sz="1400" dirty="0">
              <a:latin typeface="+mj-lt"/>
            </a:endParaRPr>
          </a:p>
        </p:txBody>
      </p:sp>
      <p:sp>
        <p:nvSpPr>
          <p:cNvPr id="36" name="Ellipse 35">
            <a:extLst>
              <a:ext uri="{FF2B5EF4-FFF2-40B4-BE49-F238E27FC236}">
                <a16:creationId xmlns:a16="http://schemas.microsoft.com/office/drawing/2014/main" id="{5D4D8491-6E8E-EB36-C74D-6E611F0F8F80}"/>
              </a:ext>
            </a:extLst>
          </p:cNvPr>
          <p:cNvSpPr/>
          <p:nvPr/>
        </p:nvSpPr>
        <p:spPr>
          <a:xfrm>
            <a:off x="914401" y="6320472"/>
            <a:ext cx="439200" cy="284400"/>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l"/>
            <a:endParaRPr lang="de-IT" sz="1400">
              <a:latin typeface="+mj-lt"/>
            </a:endParaRPr>
          </a:p>
        </p:txBody>
      </p:sp>
      <p:sp>
        <p:nvSpPr>
          <p:cNvPr id="37" name="Textfeld 36">
            <a:extLst>
              <a:ext uri="{FF2B5EF4-FFF2-40B4-BE49-F238E27FC236}">
                <a16:creationId xmlns:a16="http://schemas.microsoft.com/office/drawing/2014/main" id="{8F77895C-29D6-D9DD-C66D-788A580C634B}"/>
              </a:ext>
            </a:extLst>
          </p:cNvPr>
          <p:cNvSpPr txBox="1"/>
          <p:nvPr/>
        </p:nvSpPr>
        <p:spPr>
          <a:xfrm>
            <a:off x="1281954" y="6339561"/>
            <a:ext cx="1701107" cy="246221"/>
          </a:xfrm>
          <a:prstGeom prst="rect">
            <a:avLst/>
          </a:prstGeom>
          <a:noFill/>
        </p:spPr>
        <p:txBody>
          <a:bodyPr wrap="none" rtlCol="0">
            <a:spAutoFit/>
          </a:bodyPr>
          <a:lstStyle/>
          <a:p>
            <a:pPr algn="l"/>
            <a:r>
              <a:rPr lang="de-DE" sz="1000" dirty="0">
                <a:latin typeface="+mj-lt"/>
              </a:rPr>
              <a:t>= Media di tutti </a:t>
            </a:r>
            <a:r>
              <a:rPr lang="de-DE" sz="1000" dirty="0" err="1">
                <a:latin typeface="+mj-lt"/>
              </a:rPr>
              <a:t>comuni</a:t>
            </a:r>
            <a:endParaRPr lang="de-IT" sz="1000" dirty="0">
              <a:latin typeface="+mj-lt"/>
            </a:endParaRPr>
          </a:p>
        </p:txBody>
      </p:sp>
      <p:sp>
        <p:nvSpPr>
          <p:cNvPr id="38" name="Ellipse 37">
            <a:extLst>
              <a:ext uri="{FF2B5EF4-FFF2-40B4-BE49-F238E27FC236}">
                <a16:creationId xmlns:a16="http://schemas.microsoft.com/office/drawing/2014/main" id="{8F29AF80-E529-7219-5390-B782C04D8208}"/>
              </a:ext>
            </a:extLst>
          </p:cNvPr>
          <p:cNvSpPr/>
          <p:nvPr/>
        </p:nvSpPr>
        <p:spPr>
          <a:xfrm>
            <a:off x="7703743" y="5587776"/>
            <a:ext cx="439200" cy="284400"/>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l"/>
            <a:r>
              <a:rPr lang="de-DE" sz="1400" dirty="0">
                <a:latin typeface="+mj-lt"/>
              </a:rPr>
              <a:t>7,2</a:t>
            </a:r>
            <a:endParaRPr lang="de-IT" sz="1400" dirty="0">
              <a:latin typeface="+mj-lt"/>
            </a:endParaRPr>
          </a:p>
        </p:txBody>
      </p:sp>
      <p:sp>
        <p:nvSpPr>
          <p:cNvPr id="39" name="Ellipse 38">
            <a:extLst>
              <a:ext uri="{FF2B5EF4-FFF2-40B4-BE49-F238E27FC236}">
                <a16:creationId xmlns:a16="http://schemas.microsoft.com/office/drawing/2014/main" id="{310D9A43-B3A8-9DFE-12F7-5E44A961DBB4}"/>
              </a:ext>
            </a:extLst>
          </p:cNvPr>
          <p:cNvSpPr/>
          <p:nvPr/>
        </p:nvSpPr>
        <p:spPr>
          <a:xfrm>
            <a:off x="8302227" y="3415413"/>
            <a:ext cx="439200" cy="284400"/>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l"/>
            <a:r>
              <a:rPr lang="de-DE" sz="1400">
                <a:latin typeface="+mj-lt"/>
              </a:rPr>
              <a:t>7,4</a:t>
            </a:r>
            <a:endParaRPr lang="de-IT" sz="1400">
              <a:latin typeface="+mj-lt"/>
            </a:endParaRPr>
          </a:p>
        </p:txBody>
      </p:sp>
      <p:sp>
        <p:nvSpPr>
          <p:cNvPr id="40" name="Ellipse 39">
            <a:extLst>
              <a:ext uri="{FF2B5EF4-FFF2-40B4-BE49-F238E27FC236}">
                <a16:creationId xmlns:a16="http://schemas.microsoft.com/office/drawing/2014/main" id="{F5A1567A-5697-B631-2883-8871981CF684}"/>
              </a:ext>
            </a:extLst>
          </p:cNvPr>
          <p:cNvSpPr/>
          <p:nvPr/>
        </p:nvSpPr>
        <p:spPr>
          <a:xfrm>
            <a:off x="9380073" y="1787662"/>
            <a:ext cx="439200" cy="284400"/>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l"/>
            <a:r>
              <a:rPr lang="de-DE" sz="1400" dirty="0">
                <a:latin typeface="+mj-lt"/>
              </a:rPr>
              <a:t>7,6</a:t>
            </a:r>
            <a:endParaRPr lang="de-IT" sz="1400" dirty="0">
              <a:latin typeface="+mj-lt"/>
            </a:endParaRPr>
          </a:p>
        </p:txBody>
      </p:sp>
      <p:sp>
        <p:nvSpPr>
          <p:cNvPr id="41" name="Ellipse 40">
            <a:extLst>
              <a:ext uri="{FF2B5EF4-FFF2-40B4-BE49-F238E27FC236}">
                <a16:creationId xmlns:a16="http://schemas.microsoft.com/office/drawing/2014/main" id="{DEFB2B0B-6DA9-4ECB-946E-AC4D10A6D707}"/>
              </a:ext>
            </a:extLst>
          </p:cNvPr>
          <p:cNvSpPr/>
          <p:nvPr/>
        </p:nvSpPr>
        <p:spPr>
          <a:xfrm>
            <a:off x="8172965" y="3933130"/>
            <a:ext cx="439200" cy="284400"/>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l"/>
            <a:r>
              <a:rPr lang="de-DE" sz="1400">
                <a:latin typeface="+mj-lt"/>
              </a:rPr>
              <a:t>7,1</a:t>
            </a:r>
            <a:endParaRPr lang="de-IT" sz="1400">
              <a:latin typeface="+mj-lt"/>
            </a:endParaRPr>
          </a:p>
        </p:txBody>
      </p:sp>
    </p:spTree>
    <p:extLst>
      <p:ext uri="{BB962C8B-B14F-4D97-AF65-F5344CB8AC3E}">
        <p14:creationId xmlns:p14="http://schemas.microsoft.com/office/powerpoint/2010/main" val="31580169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5E46A7B6-B780-64AC-1CC0-C9F292F9EB37}"/>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F950ABA-106E-4A08-B6CF-C4212A301C1C}" type="slidenum">
              <a:rPr kumimoji="0" lang="de-DE" sz="1000" b="0" i="0" u="none" strike="noStrike" kern="1200" cap="none" spc="0" normalizeH="0" baseline="0" noProof="0" smtClean="0">
                <a:ln>
                  <a:noFill/>
                </a:ln>
                <a:solidFill>
                  <a:srgbClr val="56615A"/>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de-DE" sz="1000" b="0" i="0" u="none" strike="noStrike" kern="1200" cap="none" spc="0" normalizeH="0" baseline="0" noProof="0">
              <a:ln>
                <a:noFill/>
              </a:ln>
              <a:solidFill>
                <a:srgbClr val="56615A"/>
              </a:solidFill>
              <a:effectLst/>
              <a:uLnTx/>
              <a:uFillTx/>
              <a:latin typeface="Verdana"/>
              <a:ea typeface="+mn-ea"/>
              <a:cs typeface="+mn-cs"/>
            </a:endParaRPr>
          </a:p>
        </p:txBody>
      </p:sp>
      <p:sp>
        <p:nvSpPr>
          <p:cNvPr id="4" name="Textplatzhalter 3">
            <a:extLst>
              <a:ext uri="{FF2B5EF4-FFF2-40B4-BE49-F238E27FC236}">
                <a16:creationId xmlns:a16="http://schemas.microsoft.com/office/drawing/2014/main" id="{60D569AC-52CF-AF17-8BA4-93476CDCC88B}"/>
              </a:ext>
            </a:extLst>
          </p:cNvPr>
          <p:cNvSpPr>
            <a:spLocks noGrp="1"/>
          </p:cNvSpPr>
          <p:nvPr>
            <p:ph type="body" sz="quarter" idx="10"/>
          </p:nvPr>
        </p:nvSpPr>
        <p:spPr/>
        <p:txBody>
          <a:bodyPr/>
          <a:lstStyle/>
          <a:p>
            <a:r>
              <a:rPr lang="it-IT" dirty="0"/>
              <a:t>I tre livelli (testa, cuore e radici) del processo di partecipazione alla rcm</a:t>
            </a:r>
            <a:endParaRPr lang="de-IT" dirty="0"/>
          </a:p>
        </p:txBody>
      </p:sp>
      <p:sp>
        <p:nvSpPr>
          <p:cNvPr id="5" name="Rechteck: abgerundete Ecken 4">
            <a:extLst>
              <a:ext uri="{FF2B5EF4-FFF2-40B4-BE49-F238E27FC236}">
                <a16:creationId xmlns:a16="http://schemas.microsoft.com/office/drawing/2014/main" id="{4482E744-34FA-46E9-1A9E-6286321A049C}"/>
              </a:ext>
            </a:extLst>
          </p:cNvPr>
          <p:cNvSpPr/>
          <p:nvPr/>
        </p:nvSpPr>
        <p:spPr>
          <a:xfrm>
            <a:off x="767408" y="1367721"/>
            <a:ext cx="4248472" cy="1452673"/>
          </a:xfrm>
          <a:prstGeom prst="roundRect">
            <a:avLst/>
          </a:prstGeom>
          <a:solidFill>
            <a:schemeClr val="bg1">
              <a:lumMod val="95000"/>
            </a:schemeClr>
          </a:solidFill>
          <a:ln>
            <a:solidFill>
              <a:srgbClr val="87000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w="0"/>
                <a:solidFill>
                  <a:prstClr val="black"/>
                </a:solidFill>
                <a:effectLst/>
                <a:uLnTx/>
                <a:uFillTx/>
                <a:latin typeface="Verdana"/>
                <a:ea typeface="+mn-ea"/>
                <a:cs typeface="+mn-cs"/>
              </a:rPr>
              <a:t>Sviluppi globali e impatto sulla comunità</a:t>
            </a:r>
            <a:endParaRPr kumimoji="0" lang="de-IT" sz="1800" b="0" i="0" u="none" strike="noStrike" kern="1200" cap="none" spc="0" normalizeH="0" baseline="0" noProof="0" dirty="0">
              <a:ln>
                <a:noFill/>
              </a:ln>
              <a:solidFill>
                <a:prstClr val="white"/>
              </a:solidFill>
              <a:effectLst/>
              <a:uLnTx/>
              <a:uFillTx/>
              <a:latin typeface="Verdana"/>
              <a:ea typeface="+mn-ea"/>
              <a:cs typeface="+mn-cs"/>
            </a:endParaRPr>
          </a:p>
        </p:txBody>
      </p:sp>
      <p:sp>
        <p:nvSpPr>
          <p:cNvPr id="6" name="Rechteck: abgerundete Ecken 5">
            <a:extLst>
              <a:ext uri="{FF2B5EF4-FFF2-40B4-BE49-F238E27FC236}">
                <a16:creationId xmlns:a16="http://schemas.microsoft.com/office/drawing/2014/main" id="{44717C11-F444-6285-C696-00BFE7909EA3}"/>
              </a:ext>
            </a:extLst>
          </p:cNvPr>
          <p:cNvSpPr/>
          <p:nvPr/>
        </p:nvSpPr>
        <p:spPr>
          <a:xfrm>
            <a:off x="767408" y="3284984"/>
            <a:ext cx="4248472" cy="1452673"/>
          </a:xfrm>
          <a:prstGeom prst="roundRect">
            <a:avLst/>
          </a:prstGeom>
          <a:solidFill>
            <a:schemeClr val="bg1">
              <a:lumMod val="95000"/>
            </a:schemeClr>
          </a:solidFill>
          <a:ln>
            <a:solidFill>
              <a:srgbClr val="87000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w="0"/>
                <a:solidFill>
                  <a:prstClr val="black"/>
                </a:solidFill>
                <a:effectLst/>
                <a:uLnTx/>
                <a:uFillTx/>
                <a:latin typeface="Verdana"/>
                <a:ea typeface="+mn-ea"/>
                <a:cs typeface="+mn-cs"/>
              </a:rPr>
              <a:t>Scenari futuri emozionali dal punto di vista dei decisori e degli stakeholder</a:t>
            </a:r>
            <a:endParaRPr kumimoji="0" lang="de-IT" sz="1800" b="0" i="0" u="none" strike="noStrike" kern="1200" cap="none" spc="0" normalizeH="0" baseline="0" noProof="0" dirty="0">
              <a:ln w="0"/>
              <a:solidFill>
                <a:prstClr val="black"/>
              </a:solidFill>
              <a:effectLst/>
              <a:uLnTx/>
              <a:uFillTx/>
              <a:latin typeface="Verdana"/>
              <a:ea typeface="+mn-ea"/>
              <a:cs typeface="+mn-cs"/>
            </a:endParaRPr>
          </a:p>
        </p:txBody>
      </p:sp>
      <p:sp>
        <p:nvSpPr>
          <p:cNvPr id="7" name="Rechteck: abgerundete Ecken 6">
            <a:extLst>
              <a:ext uri="{FF2B5EF4-FFF2-40B4-BE49-F238E27FC236}">
                <a16:creationId xmlns:a16="http://schemas.microsoft.com/office/drawing/2014/main" id="{C11088EC-DCF1-799D-B6C9-835DAFE9D244}"/>
              </a:ext>
            </a:extLst>
          </p:cNvPr>
          <p:cNvSpPr/>
          <p:nvPr/>
        </p:nvSpPr>
        <p:spPr>
          <a:xfrm>
            <a:off x="776276" y="5202247"/>
            <a:ext cx="4248472" cy="1452673"/>
          </a:xfrm>
          <a:prstGeom prst="roundRect">
            <a:avLst/>
          </a:prstGeom>
          <a:solidFill>
            <a:schemeClr val="bg1">
              <a:lumMod val="95000"/>
            </a:schemeClr>
          </a:solidFill>
          <a:ln>
            <a:solidFill>
              <a:srgbClr val="87000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w="0"/>
                <a:solidFill>
                  <a:prstClr val="black"/>
                </a:solidFill>
                <a:effectLst/>
                <a:uLnTx/>
                <a:uFillTx/>
                <a:latin typeface="Verdana"/>
                <a:ea typeface="+mn-ea"/>
                <a:cs typeface="+mn-cs"/>
              </a:rPr>
              <a:t>Analisi concreta dello stato di fatto e analisi degli obiettivi di tutti i cittadini (di età superiore ai 14 anni) mediante un sondaggio tra i cittadini.</a:t>
            </a:r>
            <a:endParaRPr kumimoji="0" lang="de-IT" sz="1800" b="0" i="0" u="none" strike="noStrike" kern="1200" cap="none" spc="0" normalizeH="0" baseline="0" noProof="0" dirty="0">
              <a:ln>
                <a:noFill/>
              </a:ln>
              <a:solidFill>
                <a:prstClr val="white"/>
              </a:solidFill>
              <a:effectLst/>
              <a:uLnTx/>
              <a:uFillTx/>
              <a:latin typeface="Verdana"/>
              <a:ea typeface="+mn-ea"/>
              <a:cs typeface="+mn-cs"/>
            </a:endParaRPr>
          </a:p>
        </p:txBody>
      </p:sp>
      <p:sp>
        <p:nvSpPr>
          <p:cNvPr id="8" name="Rechteck: abgerundete Ecken 7">
            <a:extLst>
              <a:ext uri="{FF2B5EF4-FFF2-40B4-BE49-F238E27FC236}">
                <a16:creationId xmlns:a16="http://schemas.microsoft.com/office/drawing/2014/main" id="{1AB2939A-1910-E2AE-93EF-19802A74D05D}"/>
              </a:ext>
            </a:extLst>
          </p:cNvPr>
          <p:cNvSpPr/>
          <p:nvPr/>
        </p:nvSpPr>
        <p:spPr>
          <a:xfrm>
            <a:off x="7270979" y="1363310"/>
            <a:ext cx="4248472" cy="1452673"/>
          </a:xfrm>
          <a:prstGeom prst="roundRect">
            <a:avLst/>
          </a:prstGeom>
          <a:solidFill>
            <a:srgbClr val="87000D"/>
          </a:solidFill>
          <a:ln>
            <a:solidFill>
              <a:srgbClr val="87000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w="0"/>
                <a:solidFill>
                  <a:prstClr val="white"/>
                </a:solidFill>
                <a:effectLst/>
                <a:uLnTx/>
                <a:uFillTx/>
                <a:latin typeface="Verdana"/>
                <a:ea typeface="+mn-ea"/>
                <a:cs typeface="+mn-cs"/>
              </a:rPr>
              <a:t>Obiettivi di sviluppo strategico in relazione allo spazio e al paesaggio</a:t>
            </a:r>
            <a:endParaRPr kumimoji="0" lang="de-IT" sz="1800" b="0" i="0" u="none" strike="noStrike" kern="1200" cap="none" spc="0" normalizeH="0" baseline="0" noProof="0" dirty="0">
              <a:ln>
                <a:noFill/>
              </a:ln>
              <a:solidFill>
                <a:prstClr val="white"/>
              </a:solidFill>
              <a:effectLst/>
              <a:uLnTx/>
              <a:uFillTx/>
              <a:latin typeface="Verdana"/>
              <a:ea typeface="+mn-ea"/>
              <a:cs typeface="+mn-cs"/>
            </a:endParaRPr>
          </a:p>
        </p:txBody>
      </p:sp>
      <p:sp>
        <p:nvSpPr>
          <p:cNvPr id="9" name="Rechteck: abgerundete Ecken 8">
            <a:extLst>
              <a:ext uri="{FF2B5EF4-FFF2-40B4-BE49-F238E27FC236}">
                <a16:creationId xmlns:a16="http://schemas.microsoft.com/office/drawing/2014/main" id="{3398FBC7-0818-06A0-23FC-27A74374E7DC}"/>
              </a:ext>
            </a:extLst>
          </p:cNvPr>
          <p:cNvSpPr/>
          <p:nvPr/>
        </p:nvSpPr>
        <p:spPr>
          <a:xfrm>
            <a:off x="7265068" y="3280297"/>
            <a:ext cx="4248472" cy="1452673"/>
          </a:xfrm>
          <a:prstGeom prst="roundRect">
            <a:avLst/>
          </a:prstGeom>
          <a:solidFill>
            <a:srgbClr val="87000D"/>
          </a:solidFill>
          <a:ln>
            <a:solidFill>
              <a:srgbClr val="87000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w="0"/>
                <a:solidFill>
                  <a:prstClr val="white"/>
                </a:solidFill>
                <a:effectLst/>
                <a:uLnTx/>
                <a:uFillTx/>
                <a:latin typeface="Verdana"/>
                <a:ea typeface="+mn-ea"/>
                <a:cs typeface="+mn-cs"/>
              </a:rPr>
              <a:t>Visioni concrete del futuro in termini di spazio e paesaggio</a:t>
            </a:r>
            <a:endParaRPr kumimoji="0" lang="de-IT" sz="1800" b="0" i="0" u="none" strike="noStrike" kern="1200" cap="none" spc="0" normalizeH="0" baseline="0" noProof="0" dirty="0">
              <a:ln>
                <a:noFill/>
              </a:ln>
              <a:solidFill>
                <a:prstClr val="white"/>
              </a:solidFill>
              <a:effectLst/>
              <a:uLnTx/>
              <a:uFillTx/>
              <a:latin typeface="Verdana"/>
              <a:ea typeface="+mn-ea"/>
              <a:cs typeface="+mn-cs"/>
            </a:endParaRPr>
          </a:p>
        </p:txBody>
      </p:sp>
      <p:sp>
        <p:nvSpPr>
          <p:cNvPr id="10" name="Rechteck: abgerundete Ecken 9">
            <a:extLst>
              <a:ext uri="{FF2B5EF4-FFF2-40B4-BE49-F238E27FC236}">
                <a16:creationId xmlns:a16="http://schemas.microsoft.com/office/drawing/2014/main" id="{BB588B9D-46F7-582C-E1DA-EE6C2887A579}"/>
              </a:ext>
            </a:extLst>
          </p:cNvPr>
          <p:cNvSpPr/>
          <p:nvPr/>
        </p:nvSpPr>
        <p:spPr>
          <a:xfrm>
            <a:off x="7279875" y="5202247"/>
            <a:ext cx="4248472" cy="1452673"/>
          </a:xfrm>
          <a:prstGeom prst="roundRect">
            <a:avLst/>
          </a:prstGeom>
          <a:solidFill>
            <a:srgbClr val="87000D"/>
          </a:solidFill>
          <a:ln>
            <a:solidFill>
              <a:srgbClr val="87000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800" b="0" i="0" u="none" strike="noStrike" kern="1200" cap="none" spc="0" normalizeH="0" baseline="0" noProof="0" dirty="0">
                <a:ln w="0"/>
                <a:solidFill>
                  <a:prstClr val="white"/>
                </a:solidFill>
                <a:effectLst/>
                <a:uLnTx/>
                <a:uFillTx/>
                <a:latin typeface="Verdana"/>
                <a:ea typeface="+mn-ea"/>
                <a:cs typeface="+mn-cs"/>
              </a:rPr>
              <a:t>Desideri, idee progettuali e suggerimenti di miglioramento in relazione allo spazio e al paesaggio</a:t>
            </a:r>
            <a:endParaRPr kumimoji="0" lang="de-IT" sz="1800" b="0" i="0" u="none" strike="noStrike" kern="1200" cap="none" spc="0" normalizeH="0" baseline="0" noProof="0" dirty="0">
              <a:ln>
                <a:noFill/>
              </a:ln>
              <a:solidFill>
                <a:prstClr val="white"/>
              </a:solidFill>
              <a:effectLst/>
              <a:uLnTx/>
              <a:uFillTx/>
              <a:latin typeface="Verdana"/>
              <a:ea typeface="+mn-ea"/>
              <a:cs typeface="+mn-cs"/>
            </a:endParaRPr>
          </a:p>
        </p:txBody>
      </p:sp>
      <p:cxnSp>
        <p:nvCxnSpPr>
          <p:cNvPr id="12" name="Gerade Verbindung mit Pfeil 11">
            <a:extLst>
              <a:ext uri="{FF2B5EF4-FFF2-40B4-BE49-F238E27FC236}">
                <a16:creationId xmlns:a16="http://schemas.microsoft.com/office/drawing/2014/main" id="{EE0A3AB5-048A-7881-B222-4F2515FFF37E}"/>
              </a:ext>
            </a:extLst>
          </p:cNvPr>
          <p:cNvCxnSpPr>
            <a:cxnSpLocks/>
            <a:stCxn id="5" idx="3"/>
            <a:endCxn id="8" idx="1"/>
          </p:cNvCxnSpPr>
          <p:nvPr/>
        </p:nvCxnSpPr>
        <p:spPr>
          <a:xfrm flipV="1">
            <a:off x="5015880" y="2089647"/>
            <a:ext cx="2255099" cy="4411"/>
          </a:xfrm>
          <a:prstGeom prst="straightConnector1">
            <a:avLst/>
          </a:prstGeom>
          <a:ln>
            <a:solidFill>
              <a:srgbClr val="87000D"/>
            </a:solidFill>
            <a:tailEnd type="triangle"/>
          </a:ln>
        </p:spPr>
        <p:style>
          <a:lnRef idx="1">
            <a:schemeClr val="accent2"/>
          </a:lnRef>
          <a:fillRef idx="0">
            <a:schemeClr val="accent2"/>
          </a:fillRef>
          <a:effectRef idx="0">
            <a:schemeClr val="accent2"/>
          </a:effectRef>
          <a:fontRef idx="minor">
            <a:schemeClr val="tx1"/>
          </a:fontRef>
        </p:style>
      </p:cxnSp>
      <p:cxnSp>
        <p:nvCxnSpPr>
          <p:cNvPr id="14" name="Gerade Verbindung mit Pfeil 13">
            <a:extLst>
              <a:ext uri="{FF2B5EF4-FFF2-40B4-BE49-F238E27FC236}">
                <a16:creationId xmlns:a16="http://schemas.microsoft.com/office/drawing/2014/main" id="{7E45E44B-91D8-D173-254E-BC7BDE68EE97}"/>
              </a:ext>
            </a:extLst>
          </p:cNvPr>
          <p:cNvCxnSpPr>
            <a:cxnSpLocks/>
            <a:stCxn id="6" idx="3"/>
            <a:endCxn id="9" idx="1"/>
          </p:cNvCxnSpPr>
          <p:nvPr/>
        </p:nvCxnSpPr>
        <p:spPr>
          <a:xfrm flipV="1">
            <a:off x="5015880" y="4006634"/>
            <a:ext cx="2249188" cy="4687"/>
          </a:xfrm>
          <a:prstGeom prst="straightConnector1">
            <a:avLst/>
          </a:prstGeom>
          <a:ln>
            <a:solidFill>
              <a:srgbClr val="87000D"/>
            </a:solidFill>
            <a:tailEnd type="triangle"/>
          </a:ln>
        </p:spPr>
        <p:style>
          <a:lnRef idx="1">
            <a:schemeClr val="accent2"/>
          </a:lnRef>
          <a:fillRef idx="0">
            <a:schemeClr val="accent2"/>
          </a:fillRef>
          <a:effectRef idx="0">
            <a:schemeClr val="accent2"/>
          </a:effectRef>
          <a:fontRef idx="minor">
            <a:schemeClr val="tx1"/>
          </a:fontRef>
        </p:style>
      </p:cxnSp>
      <p:cxnSp>
        <p:nvCxnSpPr>
          <p:cNvPr id="18" name="Gerade Verbindung mit Pfeil 17">
            <a:extLst>
              <a:ext uri="{FF2B5EF4-FFF2-40B4-BE49-F238E27FC236}">
                <a16:creationId xmlns:a16="http://schemas.microsoft.com/office/drawing/2014/main" id="{6DFBC5E0-D15B-48C9-17B7-AF972588A060}"/>
              </a:ext>
            </a:extLst>
          </p:cNvPr>
          <p:cNvCxnSpPr>
            <a:cxnSpLocks/>
            <a:stCxn id="7" idx="3"/>
            <a:endCxn id="10" idx="1"/>
          </p:cNvCxnSpPr>
          <p:nvPr/>
        </p:nvCxnSpPr>
        <p:spPr>
          <a:xfrm>
            <a:off x="5024748" y="5928584"/>
            <a:ext cx="2255127" cy="0"/>
          </a:xfrm>
          <a:prstGeom prst="straightConnector1">
            <a:avLst/>
          </a:prstGeom>
          <a:ln>
            <a:solidFill>
              <a:srgbClr val="87000D"/>
            </a:solidFill>
            <a:tailEnd type="triangle"/>
          </a:ln>
        </p:spPr>
        <p:style>
          <a:lnRef idx="1">
            <a:schemeClr val="accent2"/>
          </a:lnRef>
          <a:fillRef idx="0">
            <a:schemeClr val="accent2"/>
          </a:fillRef>
          <a:effectRef idx="0">
            <a:schemeClr val="accent2"/>
          </a:effectRef>
          <a:fontRef idx="minor">
            <a:schemeClr val="tx1"/>
          </a:fontRef>
        </p:style>
      </p:cxnSp>
      <p:pic>
        <p:nvPicPr>
          <p:cNvPr id="11" name="Grafik 10" descr="Kopf mit Zahnrädern Silhouette">
            <a:extLst>
              <a:ext uri="{FF2B5EF4-FFF2-40B4-BE49-F238E27FC236}">
                <a16:creationId xmlns:a16="http://schemas.microsoft.com/office/drawing/2014/main" id="{D2C490E5-C06B-2E0D-503B-57BD595A0B0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2154" y="1839634"/>
            <a:ext cx="500023" cy="500023"/>
          </a:xfrm>
          <a:prstGeom prst="rect">
            <a:avLst/>
          </a:prstGeom>
        </p:spPr>
      </p:pic>
      <p:pic>
        <p:nvPicPr>
          <p:cNvPr id="17" name="Grafik 16" descr="Marke Herz Silhouette">
            <a:extLst>
              <a:ext uri="{FF2B5EF4-FFF2-40B4-BE49-F238E27FC236}">
                <a16:creationId xmlns:a16="http://schemas.microsoft.com/office/drawing/2014/main" id="{C465151B-36A2-766D-3417-2108222BA56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2153" y="3756621"/>
            <a:ext cx="500023" cy="500023"/>
          </a:xfrm>
          <a:prstGeom prst="rect">
            <a:avLst/>
          </a:prstGeom>
        </p:spPr>
      </p:pic>
      <p:sp>
        <p:nvSpPr>
          <p:cNvPr id="2" name="Textfeld 1">
            <a:extLst>
              <a:ext uri="{FF2B5EF4-FFF2-40B4-BE49-F238E27FC236}">
                <a16:creationId xmlns:a16="http://schemas.microsoft.com/office/drawing/2014/main" id="{C5BCB59D-40DB-6269-2142-5C803C611DFA}"/>
              </a:ext>
            </a:extLst>
          </p:cNvPr>
          <p:cNvSpPr txBox="1"/>
          <p:nvPr/>
        </p:nvSpPr>
        <p:spPr>
          <a:xfrm>
            <a:off x="5243936" y="1691986"/>
            <a:ext cx="914400" cy="914400"/>
          </a:xfrm>
          <a:prstGeom prst="rect">
            <a:avLst/>
          </a:prstGeom>
          <a:noFill/>
        </p:spPr>
        <p:txBody>
          <a:bodyPr wrap="non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a:ln>
                  <a:noFill/>
                </a:ln>
                <a:solidFill>
                  <a:prstClr val="black"/>
                </a:solidFill>
                <a:effectLst/>
                <a:uLnTx/>
                <a:uFillTx/>
                <a:latin typeface="Bradley Hand ITC" panose="03070402050302030203" pitchFamily="66" charset="0"/>
                <a:ea typeface="+mn-ea"/>
                <a:cs typeface="+mn-cs"/>
              </a:rPr>
              <a:t>Workshop</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2400" dirty="0">
                <a:solidFill>
                  <a:prstClr val="black"/>
                </a:solidFill>
                <a:latin typeface="Bradley Hand ITC" panose="03070402050302030203" pitchFamily="66" charset="0"/>
              </a:rPr>
              <a:t>Sul </a:t>
            </a:r>
            <a:r>
              <a:rPr lang="de-DE" sz="2400" dirty="0" err="1">
                <a:solidFill>
                  <a:prstClr val="black"/>
                </a:solidFill>
                <a:latin typeface="Bradley Hand ITC" panose="03070402050302030203" pitchFamily="66" charset="0"/>
              </a:rPr>
              <a:t>futuro</a:t>
            </a:r>
            <a:endParaRPr kumimoji="0" lang="de-IT" sz="2400" b="0" i="0" u="none" strike="noStrike" kern="1200" cap="none" spc="0" normalizeH="0" baseline="0" noProof="0" dirty="0">
              <a:ln>
                <a:noFill/>
              </a:ln>
              <a:solidFill>
                <a:prstClr val="black"/>
              </a:solidFill>
              <a:effectLst/>
              <a:uLnTx/>
              <a:uFillTx/>
              <a:latin typeface="Bradley Hand ITC" panose="03070402050302030203" pitchFamily="66" charset="0"/>
              <a:ea typeface="+mn-ea"/>
              <a:cs typeface="+mn-cs"/>
            </a:endParaRPr>
          </a:p>
        </p:txBody>
      </p:sp>
      <p:sp>
        <p:nvSpPr>
          <p:cNvPr id="13" name="Textfeld 12">
            <a:extLst>
              <a:ext uri="{FF2B5EF4-FFF2-40B4-BE49-F238E27FC236}">
                <a16:creationId xmlns:a16="http://schemas.microsoft.com/office/drawing/2014/main" id="{4BDA3FDF-D0AF-59D6-28DF-4B9F04925AD2}"/>
              </a:ext>
            </a:extLst>
          </p:cNvPr>
          <p:cNvSpPr txBox="1"/>
          <p:nvPr/>
        </p:nvSpPr>
        <p:spPr>
          <a:xfrm>
            <a:off x="5663952" y="3618600"/>
            <a:ext cx="914400" cy="914400"/>
          </a:xfrm>
          <a:prstGeom prst="rect">
            <a:avLst/>
          </a:prstGeom>
          <a:noFill/>
        </p:spPr>
        <p:txBody>
          <a:bodyPr wrap="non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2400" dirty="0" err="1">
                <a:solidFill>
                  <a:prstClr val="black"/>
                </a:solidFill>
                <a:latin typeface="Bradley Hand ITC" panose="03070402050302030203" pitchFamily="66" charset="0"/>
              </a:rPr>
              <a:t>Indagini</a:t>
            </a:r>
            <a:endParaRPr lang="de-DE" sz="2400" dirty="0">
              <a:solidFill>
                <a:prstClr val="black"/>
              </a:solidFill>
              <a:latin typeface="Bradley Hand ITC" panose="03070402050302030203" pitchFamily="66"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err="1">
                <a:ln>
                  <a:noFill/>
                </a:ln>
                <a:solidFill>
                  <a:prstClr val="black"/>
                </a:solidFill>
                <a:effectLst/>
                <a:uLnTx/>
                <a:uFillTx/>
                <a:latin typeface="Bradley Hand ITC" panose="03070402050302030203" pitchFamily="66" charset="0"/>
                <a:ea typeface="+mn-ea"/>
                <a:cs typeface="+mn-cs"/>
              </a:rPr>
              <a:t>Qualitativi</a:t>
            </a:r>
            <a:endParaRPr kumimoji="0" lang="de-DE" sz="2400" b="0" i="0" u="none" strike="noStrike" kern="1200" cap="none" spc="0" normalizeH="0" baseline="0" noProof="0" dirty="0">
              <a:ln>
                <a:noFill/>
              </a:ln>
              <a:solidFill>
                <a:prstClr val="black"/>
              </a:solidFill>
              <a:effectLst/>
              <a:uLnTx/>
              <a:uFillTx/>
              <a:latin typeface="Bradley Hand ITC" panose="03070402050302030203" pitchFamily="66" charset="0"/>
              <a:ea typeface="+mn-ea"/>
              <a:cs typeface="+mn-cs"/>
            </a:endParaRPr>
          </a:p>
        </p:txBody>
      </p:sp>
      <p:sp>
        <p:nvSpPr>
          <p:cNvPr id="16" name="Textfeld 15">
            <a:extLst>
              <a:ext uri="{FF2B5EF4-FFF2-40B4-BE49-F238E27FC236}">
                <a16:creationId xmlns:a16="http://schemas.microsoft.com/office/drawing/2014/main" id="{224ED527-646A-9C9D-7219-6523B01634C1}"/>
              </a:ext>
            </a:extLst>
          </p:cNvPr>
          <p:cNvSpPr txBox="1"/>
          <p:nvPr/>
        </p:nvSpPr>
        <p:spPr>
          <a:xfrm>
            <a:off x="5663952" y="5530562"/>
            <a:ext cx="914400" cy="914400"/>
          </a:xfrm>
          <a:prstGeom prst="rect">
            <a:avLst/>
          </a:prstGeom>
          <a:noFill/>
        </p:spPr>
        <p:txBody>
          <a:bodyPr wrap="non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2400" dirty="0" err="1">
                <a:solidFill>
                  <a:prstClr val="black"/>
                </a:solidFill>
                <a:latin typeface="Bradley Hand ITC" panose="03070402050302030203" pitchFamily="66" charset="0"/>
              </a:rPr>
              <a:t>Indagini</a:t>
            </a:r>
            <a:r>
              <a:rPr lang="de-DE" sz="2400" dirty="0">
                <a:solidFill>
                  <a:prstClr val="black"/>
                </a:solidFill>
                <a:latin typeface="Bradley Hand ITC" panose="03070402050302030203" pitchFamily="66"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400" b="0" i="0" u="none" strike="noStrike" kern="1200" cap="none" spc="0" normalizeH="0" baseline="0" noProof="0" dirty="0" err="1">
                <a:ln>
                  <a:noFill/>
                </a:ln>
                <a:solidFill>
                  <a:prstClr val="black"/>
                </a:solidFill>
                <a:effectLst/>
                <a:uLnTx/>
                <a:uFillTx/>
                <a:latin typeface="Bradley Hand ITC" panose="03070402050302030203" pitchFamily="66" charset="0"/>
                <a:ea typeface="+mn-ea"/>
                <a:cs typeface="+mn-cs"/>
              </a:rPr>
              <a:t>Quantitativi</a:t>
            </a:r>
            <a:endParaRPr kumimoji="0" lang="de-DE" sz="2400" b="0" i="0" u="none" strike="noStrike" kern="1200" cap="none" spc="0" normalizeH="0" baseline="0" noProof="0" dirty="0">
              <a:ln>
                <a:noFill/>
              </a:ln>
              <a:solidFill>
                <a:prstClr val="black"/>
              </a:solidFill>
              <a:effectLst/>
              <a:uLnTx/>
              <a:uFillTx/>
              <a:latin typeface="Bradley Hand ITC" panose="03070402050302030203" pitchFamily="66" charset="0"/>
              <a:ea typeface="+mn-ea"/>
              <a:cs typeface="+mn-cs"/>
            </a:endParaRPr>
          </a:p>
        </p:txBody>
      </p:sp>
      <p:pic>
        <p:nvPicPr>
          <p:cNvPr id="20" name="Grafik 19" descr="Baum mit Wurzeln Silhouette">
            <a:extLst>
              <a:ext uri="{FF2B5EF4-FFF2-40B4-BE49-F238E27FC236}">
                <a16:creationId xmlns:a16="http://schemas.microsoft.com/office/drawing/2014/main" id="{7BEDE328-E392-D513-F2E0-C4E407639A9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3564" y="5673608"/>
            <a:ext cx="457200" cy="457200"/>
          </a:xfrm>
          <a:prstGeom prst="rect">
            <a:avLst/>
          </a:prstGeom>
        </p:spPr>
      </p:pic>
      <p:sp>
        <p:nvSpPr>
          <p:cNvPr id="15" name="Rechteck 14">
            <a:extLst>
              <a:ext uri="{FF2B5EF4-FFF2-40B4-BE49-F238E27FC236}">
                <a16:creationId xmlns:a16="http://schemas.microsoft.com/office/drawing/2014/main" id="{8CA888B2-B8BD-A177-AAF0-597E747CCB95}"/>
              </a:ext>
            </a:extLst>
          </p:cNvPr>
          <p:cNvSpPr/>
          <p:nvPr/>
        </p:nvSpPr>
        <p:spPr>
          <a:xfrm>
            <a:off x="137072" y="6212541"/>
            <a:ext cx="433692" cy="5378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de-IT" dirty="0" err="1">
              <a:latin typeface="+mj-lt"/>
            </a:endParaRPr>
          </a:p>
        </p:txBody>
      </p:sp>
    </p:spTree>
    <p:extLst>
      <p:ext uri="{BB962C8B-B14F-4D97-AF65-F5344CB8AC3E}">
        <p14:creationId xmlns:p14="http://schemas.microsoft.com/office/powerpoint/2010/main" val="13500831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hteck: abgerundete Ecken 16">
            <a:extLst>
              <a:ext uri="{FF2B5EF4-FFF2-40B4-BE49-F238E27FC236}">
                <a16:creationId xmlns:a16="http://schemas.microsoft.com/office/drawing/2014/main" id="{0AAE72D7-3BF3-4A99-BE56-346567DA2ED6}"/>
              </a:ext>
            </a:extLst>
          </p:cNvPr>
          <p:cNvSpPr/>
          <p:nvPr/>
        </p:nvSpPr>
        <p:spPr>
          <a:xfrm>
            <a:off x="6096000" y="1173010"/>
            <a:ext cx="5294312" cy="3316208"/>
          </a:xfrm>
          <a:prstGeom prst="roundRect">
            <a:avLst>
              <a:gd name="adj" fmla="val 6826"/>
            </a:avLst>
          </a:prstGeom>
          <a:solidFill>
            <a:srgbClr val="56615A">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it-IT">
              <a:latin typeface="Kievit-Bold" panose="02000503050000020004" pitchFamily="2" charset="0"/>
            </a:endParaRPr>
          </a:p>
        </p:txBody>
      </p:sp>
      <p:sp>
        <p:nvSpPr>
          <p:cNvPr id="9" name="Rechteck: abgerundete Ecken 8">
            <a:extLst>
              <a:ext uri="{FF2B5EF4-FFF2-40B4-BE49-F238E27FC236}">
                <a16:creationId xmlns:a16="http://schemas.microsoft.com/office/drawing/2014/main" id="{7E00F27A-B80C-4DCE-B369-82E24E3130D6}"/>
              </a:ext>
            </a:extLst>
          </p:cNvPr>
          <p:cNvSpPr/>
          <p:nvPr/>
        </p:nvSpPr>
        <p:spPr>
          <a:xfrm>
            <a:off x="623889" y="1173018"/>
            <a:ext cx="5294312" cy="2395595"/>
          </a:xfrm>
          <a:prstGeom prst="roundRect">
            <a:avLst>
              <a:gd name="adj" fmla="val 9510"/>
            </a:avLst>
          </a:prstGeom>
          <a:solidFill>
            <a:srgbClr val="56615A">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it-IT">
              <a:latin typeface="Kievit-Bold" panose="02000503050000020004" pitchFamily="2" charset="0"/>
            </a:endParaRPr>
          </a:p>
        </p:txBody>
      </p:sp>
      <p:sp>
        <p:nvSpPr>
          <p:cNvPr id="9218" name="Foliennummernplatzhalter 2">
            <a:extLst>
              <a:ext uri="{FF2B5EF4-FFF2-40B4-BE49-F238E27FC236}">
                <a16:creationId xmlns:a16="http://schemas.microsoft.com/office/drawing/2014/main" id="{D3090EA5-379A-4B45-BA29-497E848F0313}"/>
              </a:ext>
            </a:extLst>
          </p:cNvPr>
          <p:cNvSpPr txBox="1">
            <a:spLocks noGrp="1"/>
          </p:cNvSpPr>
          <p:nvPr>
            <p:ph type="sldNum"/>
          </p:nvPr>
        </p:nvSpPr>
        <p:spPr>
          <a:xfrm>
            <a:off x="11209338" y="6308725"/>
            <a:ext cx="657225" cy="346075"/>
          </a:xfrm>
          <a:prstGeom prst="rect">
            <a:avLst/>
          </a:prstGeom>
          <a:noFill/>
        </p:spPr>
        <p:txBody>
          <a:bodyPr anchor="ctr" anchorCtr="0">
            <a:noAutofit/>
          </a:bodyPr>
          <a:lstStyle>
            <a:defPPr>
              <a:defRPr lang="de-DE"/>
            </a:defPPr>
            <a:lvl1pPr marL="0" indent="0" algn="l" defTabSz="914423" rtl="0" eaLnBrk="1" fontAlgn="base" latinLnBrk="0" hangingPunct="1">
              <a:lnSpc>
                <a:spcPct val="100000"/>
              </a:lnSpc>
              <a:spcBef>
                <a:spcPct val="0"/>
              </a:spcBef>
              <a:spcAft>
                <a:spcPct val="0"/>
              </a:spcAft>
              <a:buClrTx/>
              <a:buSzTx/>
              <a:buFontTx/>
              <a:buNone/>
              <a:defRPr kumimoji="0" lang="de-DE" altLang="en-US" sz="1800" b="0" i="0" u="none" kern="1200" baseline="0">
                <a:solidFill>
                  <a:schemeClr val="tx1"/>
                </a:solidFill>
                <a:latin typeface="+mn-lt"/>
                <a:ea typeface="+mn-ea"/>
                <a:cs typeface="+mn-cs"/>
              </a:defRPr>
            </a:lvl1pPr>
            <a:lvl2pPr marL="457212" indent="0" algn="l" defTabSz="914423" rtl="0" eaLnBrk="1" fontAlgn="base" latinLnBrk="0" hangingPunct="1">
              <a:lnSpc>
                <a:spcPct val="100000"/>
              </a:lnSpc>
              <a:spcBef>
                <a:spcPct val="0"/>
              </a:spcBef>
              <a:spcAft>
                <a:spcPct val="0"/>
              </a:spcAft>
              <a:buClrTx/>
              <a:buSzTx/>
              <a:buFontTx/>
              <a:buNone/>
              <a:defRPr kumimoji="0" lang="de-DE" altLang="en-US" sz="1800" b="0" i="0" u="none" kern="1200" baseline="0">
                <a:solidFill>
                  <a:schemeClr val="tx1"/>
                </a:solidFill>
                <a:latin typeface="+mn-lt"/>
                <a:ea typeface="+mn-ea"/>
                <a:cs typeface="+mn-cs"/>
              </a:defRPr>
            </a:lvl2pPr>
            <a:lvl3pPr marL="914423" indent="0" algn="l" defTabSz="914423" rtl="0" eaLnBrk="1" fontAlgn="base" latinLnBrk="0" hangingPunct="1">
              <a:lnSpc>
                <a:spcPct val="100000"/>
              </a:lnSpc>
              <a:spcBef>
                <a:spcPct val="0"/>
              </a:spcBef>
              <a:spcAft>
                <a:spcPct val="0"/>
              </a:spcAft>
              <a:buClrTx/>
              <a:buSzTx/>
              <a:buFontTx/>
              <a:buNone/>
              <a:defRPr kumimoji="0" lang="de-DE" altLang="en-US" sz="1800" b="0" i="0" u="none" kern="1200" baseline="0">
                <a:solidFill>
                  <a:schemeClr val="tx1"/>
                </a:solidFill>
                <a:latin typeface="+mn-lt"/>
                <a:ea typeface="+mn-ea"/>
                <a:cs typeface="+mn-cs"/>
              </a:defRPr>
            </a:lvl3pPr>
            <a:lvl4pPr marL="1371634" indent="0" algn="l" defTabSz="914423" rtl="0" eaLnBrk="1" fontAlgn="base" latinLnBrk="0" hangingPunct="1">
              <a:lnSpc>
                <a:spcPct val="100000"/>
              </a:lnSpc>
              <a:spcBef>
                <a:spcPct val="0"/>
              </a:spcBef>
              <a:spcAft>
                <a:spcPct val="0"/>
              </a:spcAft>
              <a:buClrTx/>
              <a:buSzTx/>
              <a:buFontTx/>
              <a:buNone/>
              <a:defRPr kumimoji="0" lang="de-DE" altLang="en-US" sz="1800" b="0" i="0" u="none" kern="1200" baseline="0">
                <a:solidFill>
                  <a:schemeClr val="tx1"/>
                </a:solidFill>
                <a:latin typeface="+mn-lt"/>
                <a:ea typeface="+mn-ea"/>
                <a:cs typeface="+mn-cs"/>
              </a:defRPr>
            </a:lvl4pPr>
            <a:lvl5pPr marL="1828846" indent="0" algn="l" defTabSz="914423" rtl="0" eaLnBrk="1" fontAlgn="base" latinLnBrk="0" hangingPunct="1">
              <a:lnSpc>
                <a:spcPct val="100000"/>
              </a:lnSpc>
              <a:spcBef>
                <a:spcPct val="0"/>
              </a:spcBef>
              <a:spcAft>
                <a:spcPct val="0"/>
              </a:spcAft>
              <a:buClrTx/>
              <a:buSzTx/>
              <a:buFontTx/>
              <a:buNone/>
              <a:defRPr kumimoji="0" lang="de-DE" altLang="en-US" sz="1800" b="0" i="0" u="none" kern="1200" baseline="0">
                <a:solidFill>
                  <a:schemeClr val="tx1"/>
                </a:solidFill>
                <a:latin typeface="+mn-lt"/>
                <a:ea typeface="+mn-ea"/>
                <a:cs typeface="+mn-cs"/>
              </a:defRPr>
            </a:lvl5pPr>
            <a:lvl6pPr marL="2286057" algn="l" defTabSz="914423" rtl="0" eaLnBrk="1" latinLnBrk="0" hangingPunct="1">
              <a:defRPr lang="de-DE" altLang="en-US" sz="1800" kern="1200">
                <a:solidFill>
                  <a:schemeClr val="tx1"/>
                </a:solidFill>
                <a:latin typeface="+mn-lt"/>
                <a:ea typeface="+mn-ea"/>
                <a:cs typeface="+mn-cs"/>
              </a:defRPr>
            </a:lvl6pPr>
            <a:lvl7pPr marL="2743269" algn="l" defTabSz="914423" rtl="0" eaLnBrk="1" latinLnBrk="0" hangingPunct="1">
              <a:defRPr lang="de-DE" altLang="en-US" sz="1800" kern="1200">
                <a:solidFill>
                  <a:schemeClr val="tx1"/>
                </a:solidFill>
                <a:latin typeface="+mn-lt"/>
                <a:ea typeface="+mn-ea"/>
                <a:cs typeface="+mn-cs"/>
              </a:defRPr>
            </a:lvl7pPr>
            <a:lvl8pPr marL="3200480" algn="l" defTabSz="914423" rtl="0" eaLnBrk="1" latinLnBrk="0" hangingPunct="1">
              <a:defRPr lang="de-DE" altLang="en-US" sz="1800" kern="1200">
                <a:solidFill>
                  <a:schemeClr val="tx1"/>
                </a:solidFill>
                <a:latin typeface="+mn-lt"/>
                <a:ea typeface="+mn-ea"/>
                <a:cs typeface="+mn-cs"/>
              </a:defRPr>
            </a:lvl8pPr>
            <a:lvl9pPr marL="3657691" algn="l" defTabSz="914423" rtl="0" eaLnBrk="1" latinLnBrk="0" hangingPunct="1">
              <a:defRPr lang="de-DE" altLang="en-US" sz="1800" kern="1200">
                <a:solidFill>
                  <a:schemeClr val="tx1"/>
                </a:solidFill>
                <a:latin typeface="+mn-lt"/>
                <a:ea typeface="+mn-ea"/>
                <a:cs typeface="+mn-cs"/>
              </a:defRPr>
            </a:lvl9pPr>
          </a:lstStyle>
          <a:p>
            <a:pPr marL="0" marR="0" lvl="0" indent="0"/>
            <a:fld id="{58295398-1F4A-4085-89E3-D713F76E6007}" type="slidenum">
              <a:rPr sz="1000">
                <a:solidFill>
                  <a:srgbClr val="56615A"/>
                </a:solidFill>
              </a:rPr>
              <a:t>30</a:t>
            </a:fld>
            <a:endParaRPr sz="1000">
              <a:solidFill>
                <a:srgbClr val="56615A"/>
              </a:solidFill>
            </a:endParaRPr>
          </a:p>
        </p:txBody>
      </p:sp>
      <p:sp>
        <p:nvSpPr>
          <p:cNvPr id="7" name="Textplatzhalter 3">
            <a:extLst>
              <a:ext uri="{FF2B5EF4-FFF2-40B4-BE49-F238E27FC236}">
                <a16:creationId xmlns:a16="http://schemas.microsoft.com/office/drawing/2014/main" id="{C48B3E61-8E2C-4540-BD3F-5BA36AAC5A9A}"/>
              </a:ext>
            </a:extLst>
          </p:cNvPr>
          <p:cNvSpPr>
            <a:spLocks noGrp="1"/>
          </p:cNvSpPr>
          <p:nvPr>
            <p:ph type="body" sz="quarter" idx="10"/>
          </p:nvPr>
        </p:nvSpPr>
        <p:spPr>
          <a:xfrm>
            <a:off x="623888" y="476250"/>
            <a:ext cx="10152632" cy="360363"/>
          </a:xfrm>
        </p:spPr>
        <p:txBody>
          <a:bodyPr/>
          <a:lstStyle/>
          <a:p>
            <a:r>
              <a:rPr lang="it-IT" dirty="0"/>
              <a:t>Punti di pericolo per pedoni o ciclisti</a:t>
            </a:r>
            <a:endParaRPr lang="de-IT" dirty="0"/>
          </a:p>
        </p:txBody>
      </p:sp>
      <p:sp>
        <p:nvSpPr>
          <p:cNvPr id="12" name="New shape">
            <a:extLst>
              <a:ext uri="{FF2B5EF4-FFF2-40B4-BE49-F238E27FC236}">
                <a16:creationId xmlns:a16="http://schemas.microsoft.com/office/drawing/2014/main" id="{E3BA4CBE-4D0C-4E44-8D63-22E94FDE572A}"/>
              </a:ext>
            </a:extLst>
          </p:cNvPr>
          <p:cNvSpPr/>
          <p:nvPr/>
        </p:nvSpPr>
        <p:spPr>
          <a:xfrm>
            <a:off x="850901" y="1261384"/>
            <a:ext cx="5067300" cy="20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l"/>
            <a:r>
              <a:rPr lang="de-DE" sz="1200" b="1" dirty="0" err="1">
                <a:solidFill>
                  <a:schemeClr val="tx1"/>
                </a:solidFill>
                <a:latin typeface="verdana"/>
              </a:rPr>
              <a:t>Esistono</a:t>
            </a:r>
            <a:r>
              <a:rPr lang="de-DE" sz="1200" b="1" dirty="0">
                <a:solidFill>
                  <a:schemeClr val="tx1"/>
                </a:solidFill>
                <a:latin typeface="verdana"/>
              </a:rPr>
              <a:t> </a:t>
            </a:r>
            <a:r>
              <a:rPr lang="de-DE" sz="1200" b="1" dirty="0" err="1">
                <a:solidFill>
                  <a:schemeClr val="tx1"/>
                </a:solidFill>
                <a:latin typeface="verdana"/>
              </a:rPr>
              <a:t>punti</a:t>
            </a:r>
            <a:r>
              <a:rPr lang="de-DE" sz="1200" b="1" dirty="0">
                <a:solidFill>
                  <a:schemeClr val="tx1"/>
                </a:solidFill>
                <a:latin typeface="verdana"/>
              </a:rPr>
              <a:t> </a:t>
            </a:r>
            <a:r>
              <a:rPr lang="de-DE" sz="1200" b="1" dirty="0" err="1">
                <a:solidFill>
                  <a:schemeClr val="tx1"/>
                </a:solidFill>
                <a:latin typeface="verdana"/>
              </a:rPr>
              <a:t>pericolosi</a:t>
            </a:r>
            <a:r>
              <a:rPr lang="de-DE" sz="1200" b="1" dirty="0">
                <a:solidFill>
                  <a:schemeClr val="tx1"/>
                </a:solidFill>
                <a:latin typeface="verdana"/>
              </a:rPr>
              <a:t> per </a:t>
            </a:r>
            <a:r>
              <a:rPr lang="de-DE" sz="1200" b="1" dirty="0" err="1">
                <a:solidFill>
                  <a:schemeClr val="tx1"/>
                </a:solidFill>
                <a:latin typeface="verdana"/>
              </a:rPr>
              <a:t>pedoni</a:t>
            </a:r>
            <a:r>
              <a:rPr lang="de-DE" sz="1200" b="1" dirty="0">
                <a:solidFill>
                  <a:schemeClr val="tx1"/>
                </a:solidFill>
                <a:latin typeface="verdana"/>
              </a:rPr>
              <a:t> o </a:t>
            </a:r>
            <a:r>
              <a:rPr lang="de-DE" sz="1200" b="1" dirty="0" err="1">
                <a:solidFill>
                  <a:schemeClr val="tx1"/>
                </a:solidFill>
                <a:latin typeface="verdana"/>
              </a:rPr>
              <a:t>ciclisti</a:t>
            </a:r>
            <a:r>
              <a:rPr lang="de-DE" sz="1200" b="1" dirty="0">
                <a:solidFill>
                  <a:schemeClr val="tx1"/>
                </a:solidFill>
                <a:latin typeface="verdana"/>
              </a:rPr>
              <a:t>?</a:t>
            </a:r>
            <a:endParaRPr sz="1200" b="1" dirty="0">
              <a:solidFill>
                <a:schemeClr val="tx1"/>
              </a:solidFill>
              <a:latin typeface="verdana"/>
            </a:endParaRPr>
          </a:p>
        </p:txBody>
      </p:sp>
      <p:sp>
        <p:nvSpPr>
          <p:cNvPr id="15" name="New shape">
            <a:extLst>
              <a:ext uri="{FF2B5EF4-FFF2-40B4-BE49-F238E27FC236}">
                <a16:creationId xmlns:a16="http://schemas.microsoft.com/office/drawing/2014/main" id="{7EC2E6DE-ED94-41A8-B73B-E29EB22EFB17}"/>
              </a:ext>
            </a:extLst>
          </p:cNvPr>
          <p:cNvSpPr/>
          <p:nvPr/>
        </p:nvSpPr>
        <p:spPr>
          <a:xfrm>
            <a:off x="6438908" y="1261384"/>
            <a:ext cx="4649788" cy="20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l"/>
            <a:r>
              <a:rPr lang="de-DE" sz="1200" b="1" dirty="0" err="1">
                <a:solidFill>
                  <a:prstClr val="black"/>
                </a:solidFill>
                <a:latin typeface="verdana"/>
              </a:rPr>
              <a:t>Località</a:t>
            </a:r>
            <a:r>
              <a:rPr lang="de-DE" sz="1200" b="1" dirty="0">
                <a:solidFill>
                  <a:prstClr val="black"/>
                </a:solidFill>
                <a:latin typeface="verdana"/>
              </a:rPr>
              <a:t>/</a:t>
            </a:r>
            <a:r>
              <a:rPr lang="de-DE" sz="1200" b="1" dirty="0" err="1">
                <a:solidFill>
                  <a:prstClr val="black"/>
                </a:solidFill>
                <a:latin typeface="verdana"/>
              </a:rPr>
              <a:t>frazione</a:t>
            </a:r>
            <a:endParaRPr sz="1200" b="1" dirty="0">
              <a:solidFill>
                <a:prstClr val="black"/>
              </a:solidFill>
              <a:latin typeface="verdana"/>
            </a:endParaRPr>
          </a:p>
        </p:txBody>
      </p:sp>
      <p:graphicFrame>
        <p:nvGraphicFramePr>
          <p:cNvPr id="2" name="Inhaltsplatzhalter 5">
            <a:extLst>
              <a:ext uri="{FF2B5EF4-FFF2-40B4-BE49-F238E27FC236}">
                <a16:creationId xmlns:a16="http://schemas.microsoft.com/office/drawing/2014/main" id="{D483742A-0BA6-E758-722F-08E004D473E5}"/>
              </a:ext>
            </a:extLst>
          </p:cNvPr>
          <p:cNvGraphicFramePr>
            <a:graphicFrameLocks/>
          </p:cNvGraphicFramePr>
          <p:nvPr>
            <p:extLst>
              <p:ext uri="{D42A27DB-BD31-4B8C-83A1-F6EECF244321}">
                <p14:modId xmlns:p14="http://schemas.microsoft.com/office/powerpoint/2010/main" val="3531080273"/>
              </p:ext>
            </p:extLst>
          </p:nvPr>
        </p:nvGraphicFramePr>
        <p:xfrm>
          <a:off x="-342899" y="1398873"/>
          <a:ext cx="5918192" cy="216973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Inhaltsplatzhalter 5">
            <a:extLst>
              <a:ext uri="{FF2B5EF4-FFF2-40B4-BE49-F238E27FC236}">
                <a16:creationId xmlns:a16="http://schemas.microsoft.com/office/drawing/2014/main" id="{517ADCB0-2030-959A-EC72-5AD52D58944C}"/>
              </a:ext>
            </a:extLst>
          </p:cNvPr>
          <p:cNvGraphicFramePr>
            <a:graphicFrameLocks noGrp="1"/>
          </p:cNvGraphicFramePr>
          <p:nvPr>
            <p:ph idx="1"/>
            <p:extLst>
              <p:ext uri="{D42A27DB-BD31-4B8C-83A1-F6EECF244321}">
                <p14:modId xmlns:p14="http://schemas.microsoft.com/office/powerpoint/2010/main" val="4232737427"/>
              </p:ext>
            </p:extLst>
          </p:nvPr>
        </p:nvGraphicFramePr>
        <p:xfrm>
          <a:off x="6096000" y="1552958"/>
          <a:ext cx="5294312" cy="3057141"/>
        </p:xfrm>
        <a:graphic>
          <a:graphicData uri="http://schemas.openxmlformats.org/drawingml/2006/chart">
            <c:chart xmlns:c="http://schemas.openxmlformats.org/drawingml/2006/chart" xmlns:r="http://schemas.openxmlformats.org/officeDocument/2006/relationships" r:id="rId3"/>
          </a:graphicData>
        </a:graphic>
      </p:graphicFrame>
      <p:sp>
        <p:nvSpPr>
          <p:cNvPr id="4" name="Rechteck: abgerundete Ecken 3">
            <a:extLst>
              <a:ext uri="{FF2B5EF4-FFF2-40B4-BE49-F238E27FC236}">
                <a16:creationId xmlns:a16="http://schemas.microsoft.com/office/drawing/2014/main" id="{43F9CE0D-04A5-3518-6984-E77FC0E5349C}"/>
              </a:ext>
            </a:extLst>
          </p:cNvPr>
          <p:cNvSpPr/>
          <p:nvPr/>
        </p:nvSpPr>
        <p:spPr>
          <a:xfrm>
            <a:off x="623888" y="3706094"/>
            <a:ext cx="5294312" cy="2395595"/>
          </a:xfrm>
          <a:prstGeom prst="roundRect">
            <a:avLst>
              <a:gd name="adj" fmla="val 10703"/>
            </a:avLst>
          </a:prstGeom>
          <a:solidFill>
            <a:srgbClr val="56615A">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it-IT">
              <a:latin typeface="Kievit-Bold" panose="02000503050000020004" pitchFamily="2" charset="0"/>
            </a:endParaRPr>
          </a:p>
        </p:txBody>
      </p:sp>
      <p:sp>
        <p:nvSpPr>
          <p:cNvPr id="5" name="Rechteck: abgerundete Ecken 4">
            <a:extLst>
              <a:ext uri="{FF2B5EF4-FFF2-40B4-BE49-F238E27FC236}">
                <a16:creationId xmlns:a16="http://schemas.microsoft.com/office/drawing/2014/main" id="{6DCBD901-34A5-90D4-3E41-D527C95E860A}"/>
              </a:ext>
            </a:extLst>
          </p:cNvPr>
          <p:cNvSpPr/>
          <p:nvPr/>
        </p:nvSpPr>
        <p:spPr>
          <a:xfrm>
            <a:off x="6116646" y="4610100"/>
            <a:ext cx="5294312" cy="1491590"/>
          </a:xfrm>
          <a:prstGeom prst="roundRect">
            <a:avLst/>
          </a:prstGeom>
          <a:solidFill>
            <a:srgbClr val="56615A">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it-IT">
              <a:latin typeface="Kievit-Bold" panose="02000503050000020004" pitchFamily="2" charset="0"/>
            </a:endParaRPr>
          </a:p>
        </p:txBody>
      </p:sp>
      <p:sp>
        <p:nvSpPr>
          <p:cNvPr id="6" name="New shape">
            <a:extLst>
              <a:ext uri="{FF2B5EF4-FFF2-40B4-BE49-F238E27FC236}">
                <a16:creationId xmlns:a16="http://schemas.microsoft.com/office/drawing/2014/main" id="{A55BFD8E-C6D5-F974-1E71-CAA1427F09CE}"/>
              </a:ext>
            </a:extLst>
          </p:cNvPr>
          <p:cNvSpPr/>
          <p:nvPr/>
        </p:nvSpPr>
        <p:spPr>
          <a:xfrm>
            <a:off x="855663" y="3791190"/>
            <a:ext cx="5067300" cy="20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l"/>
            <a:r>
              <a:rPr lang="de-DE" sz="1200" b="1" dirty="0" err="1">
                <a:solidFill>
                  <a:prstClr val="black"/>
                </a:solidFill>
                <a:latin typeface="verdana"/>
              </a:rPr>
              <a:t>Età</a:t>
            </a:r>
            <a:endParaRPr sz="1200" b="1" dirty="0">
              <a:solidFill>
                <a:prstClr val="black"/>
              </a:solidFill>
              <a:latin typeface="verdana"/>
            </a:endParaRPr>
          </a:p>
        </p:txBody>
      </p:sp>
      <p:graphicFrame>
        <p:nvGraphicFramePr>
          <p:cNvPr id="8" name="Inhaltsplatzhalter 5">
            <a:extLst>
              <a:ext uri="{FF2B5EF4-FFF2-40B4-BE49-F238E27FC236}">
                <a16:creationId xmlns:a16="http://schemas.microsoft.com/office/drawing/2014/main" id="{7F462D1B-016F-A726-CCA6-F614A386C4BC}"/>
              </a:ext>
            </a:extLst>
          </p:cNvPr>
          <p:cNvGraphicFramePr>
            <a:graphicFrameLocks/>
          </p:cNvGraphicFramePr>
          <p:nvPr>
            <p:extLst>
              <p:ext uri="{D42A27DB-BD31-4B8C-83A1-F6EECF244321}">
                <p14:modId xmlns:p14="http://schemas.microsoft.com/office/powerpoint/2010/main" val="1284982667"/>
              </p:ext>
            </p:extLst>
          </p:nvPr>
        </p:nvGraphicFramePr>
        <p:xfrm>
          <a:off x="625475" y="3994390"/>
          <a:ext cx="5294312" cy="2095413"/>
        </p:xfrm>
        <a:graphic>
          <a:graphicData uri="http://schemas.openxmlformats.org/drawingml/2006/chart">
            <c:chart xmlns:c="http://schemas.openxmlformats.org/drawingml/2006/chart" xmlns:r="http://schemas.openxmlformats.org/officeDocument/2006/relationships" r:id="rId4"/>
          </a:graphicData>
        </a:graphic>
      </p:graphicFrame>
      <p:sp>
        <p:nvSpPr>
          <p:cNvPr id="10" name="New shape">
            <a:extLst>
              <a:ext uri="{FF2B5EF4-FFF2-40B4-BE49-F238E27FC236}">
                <a16:creationId xmlns:a16="http://schemas.microsoft.com/office/drawing/2014/main" id="{E21EFA1C-EF0D-8324-6A55-261E1B711F4C}"/>
              </a:ext>
            </a:extLst>
          </p:cNvPr>
          <p:cNvSpPr/>
          <p:nvPr/>
        </p:nvSpPr>
        <p:spPr>
          <a:xfrm>
            <a:off x="6346834" y="4665965"/>
            <a:ext cx="5067300" cy="3240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l"/>
            <a:r>
              <a:rPr lang="de-DE" sz="1200" b="1" dirty="0" err="1">
                <a:solidFill>
                  <a:prstClr val="black"/>
                </a:solidFill>
                <a:latin typeface="verdana"/>
              </a:rPr>
              <a:t>Sesso</a:t>
            </a:r>
            <a:endParaRPr sz="1200" b="1" dirty="0">
              <a:solidFill>
                <a:prstClr val="black"/>
              </a:solidFill>
              <a:latin typeface="verdana"/>
            </a:endParaRPr>
          </a:p>
        </p:txBody>
      </p:sp>
      <p:graphicFrame>
        <p:nvGraphicFramePr>
          <p:cNvPr id="11" name="Inhaltsplatzhalter 5">
            <a:extLst>
              <a:ext uri="{FF2B5EF4-FFF2-40B4-BE49-F238E27FC236}">
                <a16:creationId xmlns:a16="http://schemas.microsoft.com/office/drawing/2014/main" id="{3C286121-A5CA-26B7-C4FD-574CF16B1FEB}"/>
              </a:ext>
            </a:extLst>
          </p:cNvPr>
          <p:cNvGraphicFramePr>
            <a:graphicFrameLocks/>
          </p:cNvGraphicFramePr>
          <p:nvPr>
            <p:extLst>
              <p:ext uri="{D42A27DB-BD31-4B8C-83A1-F6EECF244321}">
                <p14:modId xmlns:p14="http://schemas.microsoft.com/office/powerpoint/2010/main" val="195820638"/>
              </p:ext>
            </p:extLst>
          </p:nvPr>
        </p:nvGraphicFramePr>
        <p:xfrm>
          <a:off x="6116646" y="4869166"/>
          <a:ext cx="5294312" cy="1232523"/>
        </p:xfrm>
        <a:graphic>
          <a:graphicData uri="http://schemas.openxmlformats.org/drawingml/2006/chart">
            <c:chart xmlns:c="http://schemas.openxmlformats.org/drawingml/2006/chart" xmlns:r="http://schemas.openxmlformats.org/officeDocument/2006/relationships" r:id="rId5"/>
          </a:graphicData>
        </a:graphic>
      </p:graphicFrame>
      <p:sp>
        <p:nvSpPr>
          <p:cNvPr id="16" name="Textfeld 15">
            <a:extLst>
              <a:ext uri="{FF2B5EF4-FFF2-40B4-BE49-F238E27FC236}">
                <a16:creationId xmlns:a16="http://schemas.microsoft.com/office/drawing/2014/main" id="{C841CE3B-5F5F-D493-91E5-211A7B3BF7B3}"/>
              </a:ext>
            </a:extLst>
          </p:cNvPr>
          <p:cNvSpPr txBox="1"/>
          <p:nvPr/>
        </p:nvSpPr>
        <p:spPr>
          <a:xfrm>
            <a:off x="994901" y="6134282"/>
            <a:ext cx="296876" cy="261610"/>
          </a:xfrm>
          <a:prstGeom prst="rect">
            <a:avLst/>
          </a:prstGeom>
          <a:noFill/>
        </p:spPr>
        <p:txBody>
          <a:bodyPr wrap="none" rtlCol="0">
            <a:spAutoFit/>
          </a:bodyPr>
          <a:lstStyle/>
          <a:p>
            <a:pPr algn="l"/>
            <a:r>
              <a:rPr lang="de-DE" sz="1100" dirty="0" err="1">
                <a:latin typeface="+mj-lt"/>
              </a:rPr>
              <a:t>sì</a:t>
            </a:r>
            <a:endParaRPr lang="de-DE" sz="1100" dirty="0">
              <a:latin typeface="+mj-lt"/>
            </a:endParaRPr>
          </a:p>
        </p:txBody>
      </p:sp>
      <p:sp>
        <p:nvSpPr>
          <p:cNvPr id="18" name="Rechteck 17">
            <a:extLst>
              <a:ext uri="{FF2B5EF4-FFF2-40B4-BE49-F238E27FC236}">
                <a16:creationId xmlns:a16="http://schemas.microsoft.com/office/drawing/2014/main" id="{BFA0AA27-250A-A326-7729-814EAF8083F5}"/>
              </a:ext>
            </a:extLst>
          </p:cNvPr>
          <p:cNvSpPr/>
          <p:nvPr/>
        </p:nvSpPr>
        <p:spPr>
          <a:xfrm>
            <a:off x="850901" y="6205358"/>
            <a:ext cx="144000" cy="144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de-IT">
              <a:latin typeface="Kievit-Bold" panose="02000503050000020004" pitchFamily="2" charset="0"/>
            </a:endParaRPr>
          </a:p>
        </p:txBody>
      </p:sp>
    </p:spTree>
    <p:extLst>
      <p:ext uri="{BB962C8B-B14F-4D97-AF65-F5344CB8AC3E}">
        <p14:creationId xmlns:p14="http://schemas.microsoft.com/office/powerpoint/2010/main" val="31945416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liennummernplatzhalter 2">
            <a:extLst>
              <a:ext uri="{FF2B5EF4-FFF2-40B4-BE49-F238E27FC236}">
                <a16:creationId xmlns:a16="http://schemas.microsoft.com/office/drawing/2014/main" id="{D3090EA5-379A-4B45-BA29-497E848F0313}"/>
              </a:ext>
            </a:extLst>
          </p:cNvPr>
          <p:cNvSpPr txBox="1">
            <a:spLocks noGrp="1"/>
          </p:cNvSpPr>
          <p:nvPr>
            <p:ph type="sldNum"/>
          </p:nvPr>
        </p:nvSpPr>
        <p:spPr>
          <a:xfrm>
            <a:off x="11209338" y="6308725"/>
            <a:ext cx="657225" cy="346075"/>
          </a:xfrm>
          <a:prstGeom prst="rect">
            <a:avLst/>
          </a:prstGeom>
          <a:noFill/>
        </p:spPr>
        <p:txBody>
          <a:bodyPr anchor="ctr" anchorCtr="0">
            <a:noAutofit/>
          </a:bodyPr>
          <a:lstStyle>
            <a:defPPr>
              <a:defRPr lang="de-DE"/>
            </a:defPPr>
            <a:lvl1pPr marL="0" indent="0" algn="l" defTabSz="914423" rtl="0" eaLnBrk="1" fontAlgn="base" latinLnBrk="0" hangingPunct="1">
              <a:lnSpc>
                <a:spcPct val="100000"/>
              </a:lnSpc>
              <a:spcBef>
                <a:spcPct val="0"/>
              </a:spcBef>
              <a:spcAft>
                <a:spcPct val="0"/>
              </a:spcAft>
              <a:buClrTx/>
              <a:buSzTx/>
              <a:buFontTx/>
              <a:buNone/>
              <a:defRPr kumimoji="0" lang="de-DE" altLang="en-US" sz="1800" b="0" i="0" u="none" kern="1200" baseline="0">
                <a:solidFill>
                  <a:schemeClr val="tx1"/>
                </a:solidFill>
                <a:latin typeface="+mn-lt"/>
                <a:ea typeface="+mn-ea"/>
                <a:cs typeface="+mn-cs"/>
              </a:defRPr>
            </a:lvl1pPr>
            <a:lvl2pPr marL="457212" indent="0" algn="l" defTabSz="914423" rtl="0" eaLnBrk="1" fontAlgn="base" latinLnBrk="0" hangingPunct="1">
              <a:lnSpc>
                <a:spcPct val="100000"/>
              </a:lnSpc>
              <a:spcBef>
                <a:spcPct val="0"/>
              </a:spcBef>
              <a:spcAft>
                <a:spcPct val="0"/>
              </a:spcAft>
              <a:buClrTx/>
              <a:buSzTx/>
              <a:buFontTx/>
              <a:buNone/>
              <a:defRPr kumimoji="0" lang="de-DE" altLang="en-US" sz="1800" b="0" i="0" u="none" kern="1200" baseline="0">
                <a:solidFill>
                  <a:schemeClr val="tx1"/>
                </a:solidFill>
                <a:latin typeface="+mn-lt"/>
                <a:ea typeface="+mn-ea"/>
                <a:cs typeface="+mn-cs"/>
              </a:defRPr>
            </a:lvl2pPr>
            <a:lvl3pPr marL="914423" indent="0" algn="l" defTabSz="914423" rtl="0" eaLnBrk="1" fontAlgn="base" latinLnBrk="0" hangingPunct="1">
              <a:lnSpc>
                <a:spcPct val="100000"/>
              </a:lnSpc>
              <a:spcBef>
                <a:spcPct val="0"/>
              </a:spcBef>
              <a:spcAft>
                <a:spcPct val="0"/>
              </a:spcAft>
              <a:buClrTx/>
              <a:buSzTx/>
              <a:buFontTx/>
              <a:buNone/>
              <a:defRPr kumimoji="0" lang="de-DE" altLang="en-US" sz="1800" b="0" i="0" u="none" kern="1200" baseline="0">
                <a:solidFill>
                  <a:schemeClr val="tx1"/>
                </a:solidFill>
                <a:latin typeface="+mn-lt"/>
                <a:ea typeface="+mn-ea"/>
                <a:cs typeface="+mn-cs"/>
              </a:defRPr>
            </a:lvl3pPr>
            <a:lvl4pPr marL="1371634" indent="0" algn="l" defTabSz="914423" rtl="0" eaLnBrk="1" fontAlgn="base" latinLnBrk="0" hangingPunct="1">
              <a:lnSpc>
                <a:spcPct val="100000"/>
              </a:lnSpc>
              <a:spcBef>
                <a:spcPct val="0"/>
              </a:spcBef>
              <a:spcAft>
                <a:spcPct val="0"/>
              </a:spcAft>
              <a:buClrTx/>
              <a:buSzTx/>
              <a:buFontTx/>
              <a:buNone/>
              <a:defRPr kumimoji="0" lang="de-DE" altLang="en-US" sz="1800" b="0" i="0" u="none" kern="1200" baseline="0">
                <a:solidFill>
                  <a:schemeClr val="tx1"/>
                </a:solidFill>
                <a:latin typeface="+mn-lt"/>
                <a:ea typeface="+mn-ea"/>
                <a:cs typeface="+mn-cs"/>
              </a:defRPr>
            </a:lvl4pPr>
            <a:lvl5pPr marL="1828846" indent="0" algn="l" defTabSz="914423" rtl="0" eaLnBrk="1" fontAlgn="base" latinLnBrk="0" hangingPunct="1">
              <a:lnSpc>
                <a:spcPct val="100000"/>
              </a:lnSpc>
              <a:spcBef>
                <a:spcPct val="0"/>
              </a:spcBef>
              <a:spcAft>
                <a:spcPct val="0"/>
              </a:spcAft>
              <a:buClrTx/>
              <a:buSzTx/>
              <a:buFontTx/>
              <a:buNone/>
              <a:defRPr kumimoji="0" lang="de-DE" altLang="en-US" sz="1800" b="0" i="0" u="none" kern="1200" baseline="0">
                <a:solidFill>
                  <a:schemeClr val="tx1"/>
                </a:solidFill>
                <a:latin typeface="+mn-lt"/>
                <a:ea typeface="+mn-ea"/>
                <a:cs typeface="+mn-cs"/>
              </a:defRPr>
            </a:lvl5pPr>
            <a:lvl6pPr marL="2286057" algn="l" defTabSz="914423" rtl="0" eaLnBrk="1" latinLnBrk="0" hangingPunct="1">
              <a:defRPr lang="de-DE" altLang="en-US" sz="1800" kern="1200">
                <a:solidFill>
                  <a:schemeClr val="tx1"/>
                </a:solidFill>
                <a:latin typeface="+mn-lt"/>
                <a:ea typeface="+mn-ea"/>
                <a:cs typeface="+mn-cs"/>
              </a:defRPr>
            </a:lvl6pPr>
            <a:lvl7pPr marL="2743269" algn="l" defTabSz="914423" rtl="0" eaLnBrk="1" latinLnBrk="0" hangingPunct="1">
              <a:defRPr lang="de-DE" altLang="en-US" sz="1800" kern="1200">
                <a:solidFill>
                  <a:schemeClr val="tx1"/>
                </a:solidFill>
                <a:latin typeface="+mn-lt"/>
                <a:ea typeface="+mn-ea"/>
                <a:cs typeface="+mn-cs"/>
              </a:defRPr>
            </a:lvl7pPr>
            <a:lvl8pPr marL="3200480" algn="l" defTabSz="914423" rtl="0" eaLnBrk="1" latinLnBrk="0" hangingPunct="1">
              <a:defRPr lang="de-DE" altLang="en-US" sz="1800" kern="1200">
                <a:solidFill>
                  <a:schemeClr val="tx1"/>
                </a:solidFill>
                <a:latin typeface="+mn-lt"/>
                <a:ea typeface="+mn-ea"/>
                <a:cs typeface="+mn-cs"/>
              </a:defRPr>
            </a:lvl8pPr>
            <a:lvl9pPr marL="3657691" algn="l" defTabSz="914423" rtl="0" eaLnBrk="1" latinLnBrk="0" hangingPunct="1">
              <a:defRPr lang="de-DE" altLang="en-US" sz="1800" kern="1200">
                <a:solidFill>
                  <a:schemeClr val="tx1"/>
                </a:solidFill>
                <a:latin typeface="+mn-lt"/>
                <a:ea typeface="+mn-ea"/>
                <a:cs typeface="+mn-cs"/>
              </a:defRPr>
            </a:lvl9pPr>
          </a:lstStyle>
          <a:p>
            <a:pPr marL="0" marR="0" lvl="0" indent="0"/>
            <a:fld id="{58295398-1F4A-4085-89E3-D713F76E6007}" type="slidenum">
              <a:rPr sz="1000">
                <a:solidFill>
                  <a:srgbClr val="56615A"/>
                </a:solidFill>
              </a:rPr>
              <a:t>31</a:t>
            </a:fld>
            <a:endParaRPr sz="1000">
              <a:solidFill>
                <a:srgbClr val="56615A"/>
              </a:solidFill>
            </a:endParaRPr>
          </a:p>
        </p:txBody>
      </p:sp>
      <p:sp>
        <p:nvSpPr>
          <p:cNvPr id="7" name="Textplatzhalter 3">
            <a:extLst>
              <a:ext uri="{FF2B5EF4-FFF2-40B4-BE49-F238E27FC236}">
                <a16:creationId xmlns:a16="http://schemas.microsoft.com/office/drawing/2014/main" id="{C48B3E61-8E2C-4540-BD3F-5BA36AAC5A9A}"/>
              </a:ext>
            </a:extLst>
          </p:cNvPr>
          <p:cNvSpPr>
            <a:spLocks noGrp="1"/>
          </p:cNvSpPr>
          <p:nvPr>
            <p:ph type="body" sz="quarter" idx="10"/>
          </p:nvPr>
        </p:nvSpPr>
        <p:spPr>
          <a:xfrm>
            <a:off x="623888" y="476250"/>
            <a:ext cx="10152632" cy="360363"/>
          </a:xfrm>
        </p:spPr>
        <p:txBody>
          <a:bodyPr/>
          <a:lstStyle/>
          <a:p>
            <a:r>
              <a:rPr lang="it-IT" dirty="0"/>
              <a:t>Punti di pericolo per pedoni o ciclisti</a:t>
            </a:r>
            <a:endParaRPr lang="de-IT" dirty="0"/>
          </a:p>
        </p:txBody>
      </p:sp>
      <p:sp>
        <p:nvSpPr>
          <p:cNvPr id="13" name="Rechteck: abgerundete Ecken 12">
            <a:extLst>
              <a:ext uri="{FF2B5EF4-FFF2-40B4-BE49-F238E27FC236}">
                <a16:creationId xmlns:a16="http://schemas.microsoft.com/office/drawing/2014/main" id="{3A5396B1-A6D9-DF01-CEA4-903368311118}"/>
              </a:ext>
            </a:extLst>
          </p:cNvPr>
          <p:cNvSpPr/>
          <p:nvPr/>
        </p:nvSpPr>
        <p:spPr>
          <a:xfrm>
            <a:off x="623888" y="1325656"/>
            <a:ext cx="10767712" cy="4983069"/>
          </a:xfrm>
          <a:prstGeom prst="roundRect">
            <a:avLst>
              <a:gd name="adj" fmla="val 11616"/>
            </a:avLst>
          </a:prstGeom>
          <a:solidFill>
            <a:srgbClr val="56615A">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10"/>
              </a:spcBef>
              <a:tabLst>
                <a:tab pos="4930775" algn="r"/>
                <a:tab pos="8515350" algn="l"/>
                <a:tab pos="9864725" algn="r"/>
              </a:tabLst>
            </a:pPr>
            <a:r>
              <a:rPr lang="de-DE" sz="1200" u="sng" dirty="0" err="1">
                <a:solidFill>
                  <a:srgbClr val="56615A"/>
                </a:solidFill>
              </a:rPr>
              <a:t>menzioni</a:t>
            </a:r>
            <a:r>
              <a:rPr lang="de-DE" sz="1200" u="sng" dirty="0">
                <a:solidFill>
                  <a:srgbClr val="56615A"/>
                </a:solidFill>
              </a:rPr>
              <a:t>:</a:t>
            </a:r>
          </a:p>
          <a:p>
            <a:pPr marL="534988" indent="-534988">
              <a:spcBef>
                <a:spcPts val="10"/>
              </a:spcBef>
              <a:tabLst>
                <a:tab pos="442913" algn="r"/>
                <a:tab pos="534988" algn="l"/>
                <a:tab pos="4930775" algn="r"/>
                <a:tab pos="8515350" algn="l"/>
                <a:tab pos="9864725" algn="r"/>
              </a:tabLst>
            </a:pPr>
            <a:endParaRPr lang="de-DE" sz="1200" dirty="0">
              <a:solidFill>
                <a:srgbClr val="56615A"/>
              </a:solidFill>
            </a:endParaRPr>
          </a:p>
          <a:p>
            <a:pPr marL="534988" indent="-534988">
              <a:spcBef>
                <a:spcPts val="10"/>
              </a:spcBef>
              <a:tabLst>
                <a:tab pos="442913" algn="r"/>
                <a:tab pos="534988" algn="l"/>
                <a:tab pos="4930775" algn="r"/>
                <a:tab pos="8515350" algn="l"/>
                <a:tab pos="9864725" algn="r"/>
              </a:tabLst>
            </a:pPr>
            <a:r>
              <a:rPr lang="de-DE" sz="1200" dirty="0">
                <a:solidFill>
                  <a:srgbClr val="56615A"/>
                </a:solidFill>
              </a:rPr>
              <a:t>	48	</a:t>
            </a:r>
            <a:r>
              <a:rPr lang="it-IT" sz="1200" dirty="0">
                <a:solidFill>
                  <a:srgbClr val="56615A"/>
                </a:solidFill>
              </a:rPr>
              <a:t>Centro del paese di Barbiano (stretto, parcheggio pieno, confusione, mancanza di strisce pedonali)</a:t>
            </a:r>
            <a:r>
              <a:rPr lang="de-DE" sz="1200" dirty="0">
                <a:solidFill>
                  <a:srgbClr val="56615A"/>
                </a:solidFill>
              </a:rPr>
              <a:t>	</a:t>
            </a:r>
          </a:p>
          <a:p>
            <a:pPr marL="534988" indent="-534988">
              <a:spcBef>
                <a:spcPts val="10"/>
              </a:spcBef>
              <a:tabLst>
                <a:tab pos="442913" algn="r"/>
                <a:tab pos="534988" algn="l"/>
                <a:tab pos="4930775" algn="r"/>
                <a:tab pos="8515350" algn="l"/>
                <a:tab pos="9864725" algn="r"/>
              </a:tabLst>
            </a:pPr>
            <a:r>
              <a:rPr lang="de-DE" sz="1200" dirty="0">
                <a:solidFill>
                  <a:srgbClr val="56615A"/>
                </a:solidFill>
              </a:rPr>
              <a:t>	29	</a:t>
            </a:r>
            <a:r>
              <a:rPr lang="it-IT" sz="1200" dirty="0">
                <a:solidFill>
                  <a:srgbClr val="56615A"/>
                </a:solidFill>
              </a:rPr>
              <a:t>Velocità troppo elevata sulla strada del paese</a:t>
            </a:r>
          </a:p>
          <a:p>
            <a:pPr marL="534988" indent="-534988">
              <a:spcBef>
                <a:spcPts val="10"/>
              </a:spcBef>
              <a:tabLst>
                <a:tab pos="442913" algn="r"/>
                <a:tab pos="534988" algn="l"/>
                <a:tab pos="4930775" algn="r"/>
                <a:tab pos="8515350" algn="l"/>
                <a:tab pos="9864725" algn="r"/>
              </a:tabLst>
            </a:pPr>
            <a:r>
              <a:rPr lang="de-DE" sz="1200" dirty="0">
                <a:solidFill>
                  <a:srgbClr val="56615A"/>
                </a:solidFill>
              </a:rPr>
              <a:t>	19	</a:t>
            </a:r>
            <a:r>
              <a:rPr lang="it-IT" sz="1200" dirty="0">
                <a:solidFill>
                  <a:srgbClr val="56615A"/>
                </a:solidFill>
              </a:rPr>
              <a:t>Traffico intenso sulla strada a </a:t>
            </a:r>
            <a:r>
              <a:rPr lang="it-IT" sz="1200" dirty="0" err="1">
                <a:solidFill>
                  <a:srgbClr val="56615A"/>
                </a:solidFill>
              </a:rPr>
              <a:t>Saubach</a:t>
            </a:r>
            <a:r>
              <a:rPr lang="it-IT" sz="1200" dirty="0">
                <a:solidFill>
                  <a:srgbClr val="56615A"/>
                </a:solidFill>
              </a:rPr>
              <a:t> (+ auto parcheggiate, camion, turisti, ...)</a:t>
            </a:r>
          </a:p>
          <a:p>
            <a:pPr marL="534988" indent="-534988">
              <a:spcBef>
                <a:spcPts val="10"/>
              </a:spcBef>
              <a:tabLst>
                <a:tab pos="442913" algn="r"/>
                <a:tab pos="534988" algn="l"/>
                <a:tab pos="4930775" algn="r"/>
                <a:tab pos="8515350" algn="l"/>
                <a:tab pos="9864725" algn="r"/>
              </a:tabLst>
            </a:pPr>
            <a:endParaRPr lang="de-DE" sz="1200" dirty="0">
              <a:solidFill>
                <a:srgbClr val="56615A"/>
              </a:solidFill>
            </a:endParaRPr>
          </a:p>
          <a:p>
            <a:pPr marL="534988" indent="-534988">
              <a:spcBef>
                <a:spcPts val="10"/>
              </a:spcBef>
              <a:tabLst>
                <a:tab pos="442913" algn="r"/>
                <a:tab pos="534988" algn="l"/>
                <a:tab pos="4930775" algn="r"/>
                <a:tab pos="8515350" algn="l"/>
                <a:tab pos="9864725" algn="r"/>
              </a:tabLst>
            </a:pPr>
            <a:r>
              <a:rPr lang="de-DE" sz="1200" dirty="0">
                <a:solidFill>
                  <a:srgbClr val="56615A"/>
                </a:solidFill>
              </a:rPr>
              <a:t>	8	</a:t>
            </a:r>
            <a:r>
              <a:rPr lang="it-IT" sz="1200" dirty="0">
                <a:solidFill>
                  <a:srgbClr val="56615A"/>
                </a:solidFill>
              </a:rPr>
              <a:t>Strada statale - traffico veloce e intenso con attraversamenti pericolosi</a:t>
            </a:r>
            <a:endParaRPr lang="de-DE" sz="1200" dirty="0">
              <a:solidFill>
                <a:srgbClr val="56615A"/>
              </a:solidFill>
            </a:endParaRPr>
          </a:p>
          <a:p>
            <a:pPr marL="534988" indent="-534988">
              <a:spcBef>
                <a:spcPts val="10"/>
              </a:spcBef>
              <a:tabLst>
                <a:tab pos="442913" algn="r"/>
                <a:tab pos="534988" algn="l"/>
                <a:tab pos="4930775" algn="r"/>
                <a:tab pos="8515350" algn="l"/>
                <a:tab pos="9864725" algn="r"/>
              </a:tabLst>
            </a:pPr>
            <a:r>
              <a:rPr lang="de-DE" sz="1200" dirty="0">
                <a:solidFill>
                  <a:srgbClr val="56615A"/>
                </a:solidFill>
              </a:rPr>
              <a:t>	8	</a:t>
            </a:r>
            <a:r>
              <a:rPr lang="it-IT" sz="1200" dirty="0" err="1">
                <a:solidFill>
                  <a:srgbClr val="56615A"/>
                </a:solidFill>
              </a:rPr>
              <a:t>Almstraße</a:t>
            </a:r>
            <a:r>
              <a:rPr lang="it-IT" sz="1200" dirty="0">
                <a:solidFill>
                  <a:srgbClr val="56615A"/>
                </a:solidFill>
              </a:rPr>
              <a:t> - mancano le barriere antiurto e si crea confusione a causa di oggetti in curva</a:t>
            </a:r>
            <a:endParaRPr lang="de-DE" sz="1200" dirty="0">
              <a:solidFill>
                <a:srgbClr val="56615A"/>
              </a:solidFill>
            </a:endParaRPr>
          </a:p>
          <a:p>
            <a:pPr marL="534988" indent="-534988">
              <a:spcBef>
                <a:spcPts val="10"/>
              </a:spcBef>
              <a:tabLst>
                <a:tab pos="442913" algn="r"/>
                <a:tab pos="534988" algn="l"/>
                <a:tab pos="4930775" algn="r"/>
                <a:tab pos="8515350" algn="l"/>
                <a:tab pos="9864725" algn="r"/>
              </a:tabLst>
            </a:pPr>
            <a:r>
              <a:rPr lang="de-DE" sz="1200" dirty="0">
                <a:solidFill>
                  <a:srgbClr val="56615A"/>
                </a:solidFill>
              </a:rPr>
              <a:t>	7	</a:t>
            </a:r>
            <a:r>
              <a:rPr lang="it-IT" sz="1200" dirty="0">
                <a:solidFill>
                  <a:srgbClr val="56615A"/>
                </a:solidFill>
              </a:rPr>
              <a:t>Attraversamento pedonale mancante presso il cimitero di Colma</a:t>
            </a:r>
            <a:endParaRPr lang="de-DE" sz="1200" dirty="0">
              <a:solidFill>
                <a:srgbClr val="56615A"/>
              </a:solidFill>
            </a:endParaRPr>
          </a:p>
          <a:p>
            <a:pPr marL="534988" indent="-534988">
              <a:spcBef>
                <a:spcPts val="10"/>
              </a:spcBef>
              <a:tabLst>
                <a:tab pos="442913" algn="r"/>
                <a:tab pos="534988" algn="l"/>
                <a:tab pos="4930775" algn="r"/>
                <a:tab pos="8515350" algn="l"/>
                <a:tab pos="9864725" algn="r"/>
              </a:tabLst>
            </a:pPr>
            <a:r>
              <a:rPr lang="de-DE" sz="1200" dirty="0">
                <a:solidFill>
                  <a:srgbClr val="56615A"/>
                </a:solidFill>
              </a:rPr>
              <a:t>	6	</a:t>
            </a:r>
            <a:r>
              <a:rPr lang="it-IT" sz="1200" dirty="0">
                <a:solidFill>
                  <a:srgbClr val="56615A"/>
                </a:solidFill>
              </a:rPr>
              <a:t>Piste ciclabili mancanti in paese</a:t>
            </a:r>
            <a:endParaRPr lang="de-DE" sz="1200" dirty="0">
              <a:solidFill>
                <a:srgbClr val="56615A"/>
              </a:solidFill>
            </a:endParaRPr>
          </a:p>
          <a:p>
            <a:pPr marL="534988" indent="-534988">
              <a:spcBef>
                <a:spcPts val="10"/>
              </a:spcBef>
              <a:tabLst>
                <a:tab pos="442913" algn="r"/>
                <a:tab pos="534988" algn="l"/>
                <a:tab pos="4930775" algn="r"/>
                <a:tab pos="8515350" algn="l"/>
                <a:tab pos="9864725" algn="r"/>
              </a:tabLst>
            </a:pPr>
            <a:endParaRPr lang="de-DE" sz="1200" dirty="0">
              <a:solidFill>
                <a:srgbClr val="56615A"/>
              </a:solidFill>
            </a:endParaRPr>
          </a:p>
          <a:p>
            <a:pPr marL="534988" indent="-534988">
              <a:spcBef>
                <a:spcPts val="10"/>
              </a:spcBef>
              <a:tabLst>
                <a:tab pos="442913" algn="r"/>
                <a:tab pos="534988" algn="l"/>
                <a:tab pos="4930775" algn="r"/>
                <a:tab pos="8515350" algn="l"/>
                <a:tab pos="9864725" algn="r"/>
              </a:tabLst>
            </a:pPr>
            <a:r>
              <a:rPr lang="de-DE" sz="1200" u="sng" dirty="0">
                <a:solidFill>
                  <a:srgbClr val="56615A"/>
                </a:solidFill>
              </a:rPr>
              <a:t>5 </a:t>
            </a:r>
            <a:r>
              <a:rPr lang="de-DE" sz="1200" u="sng" dirty="0" err="1">
                <a:solidFill>
                  <a:srgbClr val="56615A"/>
                </a:solidFill>
              </a:rPr>
              <a:t>menzioni</a:t>
            </a:r>
            <a:r>
              <a:rPr lang="de-DE" sz="1200" u="sng" dirty="0">
                <a:solidFill>
                  <a:srgbClr val="56615A"/>
                </a:solidFill>
              </a:rPr>
              <a:t>:</a:t>
            </a:r>
          </a:p>
          <a:p>
            <a:r>
              <a:rPr lang="it-IT" sz="1200" dirty="0">
                <a:solidFill>
                  <a:srgbClr val="56615A"/>
                </a:solidFill>
              </a:rPr>
              <a:t>Collegamento </a:t>
            </a:r>
            <a:r>
              <a:rPr lang="it-IT" sz="1200" dirty="0" err="1">
                <a:solidFill>
                  <a:srgbClr val="56615A"/>
                </a:solidFill>
              </a:rPr>
              <a:t>sottopaese</a:t>
            </a:r>
            <a:r>
              <a:rPr lang="it-IT" sz="1200" dirty="0">
                <a:solidFill>
                  <a:srgbClr val="56615A"/>
                </a:solidFill>
              </a:rPr>
              <a:t>: sentiero povero di prati, troppo traffico - in generale sulle strade principali del comune, attraversamento zebrato poco chiaro a </a:t>
            </a:r>
            <a:r>
              <a:rPr lang="it-IT" sz="1200" dirty="0" err="1">
                <a:solidFill>
                  <a:srgbClr val="56615A"/>
                </a:solidFill>
              </a:rPr>
              <a:t>Proterhof</a:t>
            </a:r>
            <a:endParaRPr lang="it-IT" sz="1200" dirty="0">
              <a:solidFill>
                <a:srgbClr val="56615A"/>
              </a:solidFill>
            </a:endParaRPr>
          </a:p>
          <a:p>
            <a:pPr>
              <a:spcBef>
                <a:spcPts val="10"/>
              </a:spcBef>
              <a:tabLst>
                <a:tab pos="4930775" algn="r"/>
                <a:tab pos="8515350" algn="l"/>
                <a:tab pos="9864725" algn="r"/>
              </a:tabLst>
            </a:pPr>
            <a:endParaRPr lang="de-DE" sz="1200" dirty="0">
              <a:solidFill>
                <a:srgbClr val="56615A"/>
              </a:solidFill>
            </a:endParaRPr>
          </a:p>
          <a:p>
            <a:pPr>
              <a:spcBef>
                <a:spcPts val="10"/>
              </a:spcBef>
              <a:tabLst>
                <a:tab pos="4930775" algn="r"/>
                <a:tab pos="8515350" algn="l"/>
                <a:tab pos="9864725" algn="r"/>
              </a:tabLst>
            </a:pPr>
            <a:r>
              <a:rPr lang="de-DE" sz="1200" u="sng" dirty="0">
                <a:solidFill>
                  <a:srgbClr val="56615A"/>
                </a:solidFill>
              </a:rPr>
              <a:t>4 </a:t>
            </a:r>
            <a:r>
              <a:rPr lang="de-DE" sz="1200" u="sng" dirty="0" err="1">
                <a:solidFill>
                  <a:srgbClr val="56615A"/>
                </a:solidFill>
              </a:rPr>
              <a:t>menzioni</a:t>
            </a:r>
            <a:r>
              <a:rPr lang="de-DE" sz="1200" u="sng" dirty="0">
                <a:solidFill>
                  <a:srgbClr val="56615A"/>
                </a:solidFill>
              </a:rPr>
              <a:t>:</a:t>
            </a:r>
          </a:p>
          <a:p>
            <a:pPr>
              <a:spcBef>
                <a:spcPts val="10"/>
              </a:spcBef>
              <a:tabLst>
                <a:tab pos="4930775" algn="r"/>
                <a:tab pos="8515350" algn="l"/>
                <a:tab pos="9864725" algn="r"/>
              </a:tabLst>
            </a:pPr>
            <a:r>
              <a:rPr lang="it-IT" sz="1200" dirty="0">
                <a:solidFill>
                  <a:srgbClr val="56615A"/>
                </a:solidFill>
              </a:rPr>
              <a:t>attraversamento delle strisce pedonali poco chiaro nella piazza del paese, attraversamento dell'area </a:t>
            </a:r>
            <a:r>
              <a:rPr lang="it-IT" sz="1200" dirty="0" err="1">
                <a:solidFill>
                  <a:srgbClr val="56615A"/>
                </a:solidFill>
              </a:rPr>
              <a:t>Ziller</a:t>
            </a:r>
            <a:r>
              <a:rPr lang="it-IT" sz="1200" dirty="0">
                <a:solidFill>
                  <a:srgbClr val="56615A"/>
                </a:solidFill>
              </a:rPr>
              <a:t> / Bühler sulla strada principale, troppo traffico al cimitero di Colma, ingresso di </a:t>
            </a:r>
            <a:r>
              <a:rPr lang="it-IT" sz="1200" dirty="0" err="1">
                <a:solidFill>
                  <a:srgbClr val="56615A"/>
                </a:solidFill>
              </a:rPr>
              <a:t>Friedburg</a:t>
            </a:r>
            <a:r>
              <a:rPr lang="it-IT" sz="1200" dirty="0">
                <a:solidFill>
                  <a:srgbClr val="56615A"/>
                </a:solidFill>
              </a:rPr>
              <a:t> a Colma, in paese dalla chiesa alla casa sulla Luck </a:t>
            </a:r>
            <a:r>
              <a:rPr lang="it-IT" sz="1200" dirty="0" err="1">
                <a:solidFill>
                  <a:srgbClr val="56615A"/>
                </a:solidFill>
              </a:rPr>
              <a:t>Proter</a:t>
            </a:r>
            <a:r>
              <a:rPr lang="it-IT" sz="1200" dirty="0">
                <a:solidFill>
                  <a:srgbClr val="56615A"/>
                </a:solidFill>
              </a:rPr>
              <a:t>, fermata dell'autobus di Bühler - attraversamento migliore per i bambini della scuola, auto parcheggiate davanti alla panchina di </a:t>
            </a:r>
            <a:r>
              <a:rPr lang="it-IT" sz="1200" dirty="0" err="1">
                <a:solidFill>
                  <a:srgbClr val="56615A"/>
                </a:solidFill>
              </a:rPr>
              <a:t>Niggler</a:t>
            </a:r>
            <a:r>
              <a:rPr lang="it-IT" sz="1200" dirty="0">
                <a:solidFill>
                  <a:srgbClr val="56615A"/>
                </a:solidFill>
              </a:rPr>
              <a:t> - i pedoni devono usare la strada</a:t>
            </a:r>
            <a:endParaRPr lang="de-DE" sz="1200" dirty="0">
              <a:solidFill>
                <a:srgbClr val="56615A"/>
              </a:solidFill>
            </a:endParaRPr>
          </a:p>
          <a:p>
            <a:pPr>
              <a:spcBef>
                <a:spcPts val="10"/>
              </a:spcBef>
              <a:tabLst>
                <a:tab pos="4930775" algn="r"/>
                <a:tab pos="8515350" algn="l"/>
                <a:tab pos="9864725" algn="r"/>
              </a:tabLst>
            </a:pPr>
            <a:endParaRPr lang="de-DE" sz="1200" dirty="0">
              <a:solidFill>
                <a:srgbClr val="56615A"/>
              </a:solidFill>
            </a:endParaRPr>
          </a:p>
          <a:p>
            <a:pPr marL="534988" indent="-534988">
              <a:spcBef>
                <a:spcPts val="10"/>
              </a:spcBef>
              <a:tabLst>
                <a:tab pos="442913" algn="r"/>
                <a:tab pos="534988" algn="l"/>
                <a:tab pos="4930775" algn="r"/>
                <a:tab pos="8515350" algn="l"/>
                <a:tab pos="9864725" algn="r"/>
              </a:tabLst>
            </a:pPr>
            <a:endParaRPr lang="de-DE" sz="1200" dirty="0">
              <a:solidFill>
                <a:srgbClr val="56615A"/>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hteck: abgerundete Ecken 16">
            <a:extLst>
              <a:ext uri="{FF2B5EF4-FFF2-40B4-BE49-F238E27FC236}">
                <a16:creationId xmlns:a16="http://schemas.microsoft.com/office/drawing/2014/main" id="{0AAE72D7-3BF3-4A99-BE56-346567DA2ED6}"/>
              </a:ext>
            </a:extLst>
          </p:cNvPr>
          <p:cNvSpPr/>
          <p:nvPr/>
        </p:nvSpPr>
        <p:spPr>
          <a:xfrm>
            <a:off x="6096000" y="1173010"/>
            <a:ext cx="5294312" cy="3316208"/>
          </a:xfrm>
          <a:prstGeom prst="roundRect">
            <a:avLst>
              <a:gd name="adj" fmla="val 6826"/>
            </a:avLst>
          </a:prstGeom>
          <a:solidFill>
            <a:srgbClr val="56615A">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it-IT">
              <a:latin typeface="Kievit-Bold" panose="02000503050000020004" pitchFamily="2" charset="0"/>
            </a:endParaRPr>
          </a:p>
        </p:txBody>
      </p:sp>
      <p:sp>
        <p:nvSpPr>
          <p:cNvPr id="9" name="Rechteck: abgerundete Ecken 8">
            <a:extLst>
              <a:ext uri="{FF2B5EF4-FFF2-40B4-BE49-F238E27FC236}">
                <a16:creationId xmlns:a16="http://schemas.microsoft.com/office/drawing/2014/main" id="{7E00F27A-B80C-4DCE-B369-82E24E3130D6}"/>
              </a:ext>
            </a:extLst>
          </p:cNvPr>
          <p:cNvSpPr/>
          <p:nvPr/>
        </p:nvSpPr>
        <p:spPr>
          <a:xfrm>
            <a:off x="623889" y="1173018"/>
            <a:ext cx="5294312" cy="2395595"/>
          </a:xfrm>
          <a:prstGeom prst="roundRect">
            <a:avLst>
              <a:gd name="adj" fmla="val 9510"/>
            </a:avLst>
          </a:prstGeom>
          <a:solidFill>
            <a:srgbClr val="56615A">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it-IT">
              <a:latin typeface="Kievit-Bold" panose="02000503050000020004" pitchFamily="2" charset="0"/>
            </a:endParaRPr>
          </a:p>
        </p:txBody>
      </p:sp>
      <p:sp>
        <p:nvSpPr>
          <p:cNvPr id="9218" name="Foliennummernplatzhalter 2">
            <a:extLst>
              <a:ext uri="{FF2B5EF4-FFF2-40B4-BE49-F238E27FC236}">
                <a16:creationId xmlns:a16="http://schemas.microsoft.com/office/drawing/2014/main" id="{D3090EA5-379A-4B45-BA29-497E848F0313}"/>
              </a:ext>
            </a:extLst>
          </p:cNvPr>
          <p:cNvSpPr txBox="1">
            <a:spLocks noGrp="1"/>
          </p:cNvSpPr>
          <p:nvPr>
            <p:ph type="sldNum"/>
          </p:nvPr>
        </p:nvSpPr>
        <p:spPr>
          <a:xfrm>
            <a:off x="11209338" y="6308725"/>
            <a:ext cx="657225" cy="346075"/>
          </a:xfrm>
          <a:prstGeom prst="rect">
            <a:avLst/>
          </a:prstGeom>
          <a:noFill/>
        </p:spPr>
        <p:txBody>
          <a:bodyPr anchor="ctr" anchorCtr="0">
            <a:noAutofit/>
          </a:bodyPr>
          <a:lstStyle>
            <a:defPPr>
              <a:defRPr lang="de-DE"/>
            </a:defPPr>
            <a:lvl1pPr marL="0" indent="0" algn="l" defTabSz="914423" rtl="0" eaLnBrk="1" fontAlgn="base" latinLnBrk="0" hangingPunct="1">
              <a:lnSpc>
                <a:spcPct val="100000"/>
              </a:lnSpc>
              <a:spcBef>
                <a:spcPct val="0"/>
              </a:spcBef>
              <a:spcAft>
                <a:spcPct val="0"/>
              </a:spcAft>
              <a:buClrTx/>
              <a:buSzTx/>
              <a:buFontTx/>
              <a:buNone/>
              <a:defRPr kumimoji="0" lang="de-DE" altLang="en-US" sz="1800" b="0" i="0" u="none" kern="1200" baseline="0">
                <a:solidFill>
                  <a:schemeClr val="tx1"/>
                </a:solidFill>
                <a:latin typeface="+mn-lt"/>
                <a:ea typeface="+mn-ea"/>
                <a:cs typeface="+mn-cs"/>
              </a:defRPr>
            </a:lvl1pPr>
            <a:lvl2pPr marL="457212" indent="0" algn="l" defTabSz="914423" rtl="0" eaLnBrk="1" fontAlgn="base" latinLnBrk="0" hangingPunct="1">
              <a:lnSpc>
                <a:spcPct val="100000"/>
              </a:lnSpc>
              <a:spcBef>
                <a:spcPct val="0"/>
              </a:spcBef>
              <a:spcAft>
                <a:spcPct val="0"/>
              </a:spcAft>
              <a:buClrTx/>
              <a:buSzTx/>
              <a:buFontTx/>
              <a:buNone/>
              <a:defRPr kumimoji="0" lang="de-DE" altLang="en-US" sz="1800" b="0" i="0" u="none" kern="1200" baseline="0">
                <a:solidFill>
                  <a:schemeClr val="tx1"/>
                </a:solidFill>
                <a:latin typeface="+mn-lt"/>
                <a:ea typeface="+mn-ea"/>
                <a:cs typeface="+mn-cs"/>
              </a:defRPr>
            </a:lvl2pPr>
            <a:lvl3pPr marL="914423" indent="0" algn="l" defTabSz="914423" rtl="0" eaLnBrk="1" fontAlgn="base" latinLnBrk="0" hangingPunct="1">
              <a:lnSpc>
                <a:spcPct val="100000"/>
              </a:lnSpc>
              <a:spcBef>
                <a:spcPct val="0"/>
              </a:spcBef>
              <a:spcAft>
                <a:spcPct val="0"/>
              </a:spcAft>
              <a:buClrTx/>
              <a:buSzTx/>
              <a:buFontTx/>
              <a:buNone/>
              <a:defRPr kumimoji="0" lang="de-DE" altLang="en-US" sz="1800" b="0" i="0" u="none" kern="1200" baseline="0">
                <a:solidFill>
                  <a:schemeClr val="tx1"/>
                </a:solidFill>
                <a:latin typeface="+mn-lt"/>
                <a:ea typeface="+mn-ea"/>
                <a:cs typeface="+mn-cs"/>
              </a:defRPr>
            </a:lvl3pPr>
            <a:lvl4pPr marL="1371634" indent="0" algn="l" defTabSz="914423" rtl="0" eaLnBrk="1" fontAlgn="base" latinLnBrk="0" hangingPunct="1">
              <a:lnSpc>
                <a:spcPct val="100000"/>
              </a:lnSpc>
              <a:spcBef>
                <a:spcPct val="0"/>
              </a:spcBef>
              <a:spcAft>
                <a:spcPct val="0"/>
              </a:spcAft>
              <a:buClrTx/>
              <a:buSzTx/>
              <a:buFontTx/>
              <a:buNone/>
              <a:defRPr kumimoji="0" lang="de-DE" altLang="en-US" sz="1800" b="0" i="0" u="none" kern="1200" baseline="0">
                <a:solidFill>
                  <a:schemeClr val="tx1"/>
                </a:solidFill>
                <a:latin typeface="+mn-lt"/>
                <a:ea typeface="+mn-ea"/>
                <a:cs typeface="+mn-cs"/>
              </a:defRPr>
            </a:lvl4pPr>
            <a:lvl5pPr marL="1828846" indent="0" algn="l" defTabSz="914423" rtl="0" eaLnBrk="1" fontAlgn="base" latinLnBrk="0" hangingPunct="1">
              <a:lnSpc>
                <a:spcPct val="100000"/>
              </a:lnSpc>
              <a:spcBef>
                <a:spcPct val="0"/>
              </a:spcBef>
              <a:spcAft>
                <a:spcPct val="0"/>
              </a:spcAft>
              <a:buClrTx/>
              <a:buSzTx/>
              <a:buFontTx/>
              <a:buNone/>
              <a:defRPr kumimoji="0" lang="de-DE" altLang="en-US" sz="1800" b="0" i="0" u="none" kern="1200" baseline="0">
                <a:solidFill>
                  <a:schemeClr val="tx1"/>
                </a:solidFill>
                <a:latin typeface="+mn-lt"/>
                <a:ea typeface="+mn-ea"/>
                <a:cs typeface="+mn-cs"/>
              </a:defRPr>
            </a:lvl5pPr>
            <a:lvl6pPr marL="2286057" algn="l" defTabSz="914423" rtl="0" eaLnBrk="1" latinLnBrk="0" hangingPunct="1">
              <a:defRPr lang="de-DE" altLang="en-US" sz="1800" kern="1200">
                <a:solidFill>
                  <a:schemeClr val="tx1"/>
                </a:solidFill>
                <a:latin typeface="+mn-lt"/>
                <a:ea typeface="+mn-ea"/>
                <a:cs typeface="+mn-cs"/>
              </a:defRPr>
            </a:lvl6pPr>
            <a:lvl7pPr marL="2743269" algn="l" defTabSz="914423" rtl="0" eaLnBrk="1" latinLnBrk="0" hangingPunct="1">
              <a:defRPr lang="de-DE" altLang="en-US" sz="1800" kern="1200">
                <a:solidFill>
                  <a:schemeClr val="tx1"/>
                </a:solidFill>
                <a:latin typeface="+mn-lt"/>
                <a:ea typeface="+mn-ea"/>
                <a:cs typeface="+mn-cs"/>
              </a:defRPr>
            </a:lvl7pPr>
            <a:lvl8pPr marL="3200480" algn="l" defTabSz="914423" rtl="0" eaLnBrk="1" latinLnBrk="0" hangingPunct="1">
              <a:defRPr lang="de-DE" altLang="en-US" sz="1800" kern="1200">
                <a:solidFill>
                  <a:schemeClr val="tx1"/>
                </a:solidFill>
                <a:latin typeface="+mn-lt"/>
                <a:ea typeface="+mn-ea"/>
                <a:cs typeface="+mn-cs"/>
              </a:defRPr>
            </a:lvl8pPr>
            <a:lvl9pPr marL="3657691" algn="l" defTabSz="914423" rtl="0" eaLnBrk="1" latinLnBrk="0" hangingPunct="1">
              <a:defRPr lang="de-DE" altLang="en-US" sz="1800" kern="1200">
                <a:solidFill>
                  <a:schemeClr val="tx1"/>
                </a:solidFill>
                <a:latin typeface="+mn-lt"/>
                <a:ea typeface="+mn-ea"/>
                <a:cs typeface="+mn-cs"/>
              </a:defRPr>
            </a:lvl9pPr>
          </a:lstStyle>
          <a:p>
            <a:pPr marL="0" marR="0" lvl="0" indent="0"/>
            <a:fld id="{58295398-1F4A-4085-89E3-D713F76E6007}" type="slidenum">
              <a:rPr sz="1000">
                <a:solidFill>
                  <a:srgbClr val="56615A"/>
                </a:solidFill>
              </a:rPr>
              <a:t>32</a:t>
            </a:fld>
            <a:endParaRPr sz="1000">
              <a:solidFill>
                <a:srgbClr val="56615A"/>
              </a:solidFill>
            </a:endParaRPr>
          </a:p>
        </p:txBody>
      </p:sp>
      <p:sp>
        <p:nvSpPr>
          <p:cNvPr id="7" name="Textplatzhalter 3">
            <a:extLst>
              <a:ext uri="{FF2B5EF4-FFF2-40B4-BE49-F238E27FC236}">
                <a16:creationId xmlns:a16="http://schemas.microsoft.com/office/drawing/2014/main" id="{C48B3E61-8E2C-4540-BD3F-5BA36AAC5A9A}"/>
              </a:ext>
            </a:extLst>
          </p:cNvPr>
          <p:cNvSpPr>
            <a:spLocks noGrp="1"/>
          </p:cNvSpPr>
          <p:nvPr>
            <p:ph type="body" sz="quarter" idx="10"/>
          </p:nvPr>
        </p:nvSpPr>
        <p:spPr>
          <a:xfrm>
            <a:off x="623888" y="476250"/>
            <a:ext cx="10348912" cy="360363"/>
          </a:xfrm>
        </p:spPr>
        <p:txBody>
          <a:bodyPr/>
          <a:lstStyle/>
          <a:p>
            <a:r>
              <a:rPr lang="it-IT" dirty="0"/>
              <a:t>La Sua località dovrebbe crescere in termini di popolazione?</a:t>
            </a:r>
            <a:endParaRPr lang="de-IT" dirty="0"/>
          </a:p>
        </p:txBody>
      </p:sp>
      <p:sp>
        <p:nvSpPr>
          <p:cNvPr id="12" name="New shape">
            <a:extLst>
              <a:ext uri="{FF2B5EF4-FFF2-40B4-BE49-F238E27FC236}">
                <a16:creationId xmlns:a16="http://schemas.microsoft.com/office/drawing/2014/main" id="{E3BA4CBE-4D0C-4E44-8D63-22E94FDE572A}"/>
              </a:ext>
            </a:extLst>
          </p:cNvPr>
          <p:cNvSpPr/>
          <p:nvPr/>
        </p:nvSpPr>
        <p:spPr>
          <a:xfrm>
            <a:off x="850901" y="1261384"/>
            <a:ext cx="5067300" cy="20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l"/>
            <a:r>
              <a:rPr lang="de-DE" sz="1200" b="1" dirty="0" err="1">
                <a:solidFill>
                  <a:schemeClr val="tx1"/>
                </a:solidFill>
                <a:latin typeface="verdana"/>
              </a:rPr>
              <a:t>Dovrebbe</a:t>
            </a:r>
            <a:r>
              <a:rPr lang="de-DE" sz="1200" b="1" dirty="0">
                <a:solidFill>
                  <a:schemeClr val="tx1"/>
                </a:solidFill>
                <a:latin typeface="verdana"/>
              </a:rPr>
              <a:t> </a:t>
            </a:r>
            <a:r>
              <a:rPr lang="de-DE" sz="1200" b="1" dirty="0" err="1">
                <a:solidFill>
                  <a:schemeClr val="tx1"/>
                </a:solidFill>
                <a:latin typeface="verdana"/>
              </a:rPr>
              <a:t>crescere</a:t>
            </a:r>
            <a:r>
              <a:rPr lang="de-DE" sz="1200" b="1" dirty="0">
                <a:solidFill>
                  <a:schemeClr val="tx1"/>
                </a:solidFill>
                <a:latin typeface="verdana"/>
              </a:rPr>
              <a:t> la Sua </a:t>
            </a:r>
            <a:r>
              <a:rPr lang="de-DE" sz="1200" b="1" dirty="0" err="1">
                <a:solidFill>
                  <a:schemeClr val="tx1"/>
                </a:solidFill>
                <a:latin typeface="verdana"/>
              </a:rPr>
              <a:t>località</a:t>
            </a:r>
            <a:r>
              <a:rPr sz="1200" b="1" dirty="0">
                <a:solidFill>
                  <a:schemeClr val="tx1"/>
                </a:solidFill>
                <a:latin typeface="verdana"/>
              </a:rPr>
              <a:t>?</a:t>
            </a:r>
          </a:p>
        </p:txBody>
      </p:sp>
      <p:sp>
        <p:nvSpPr>
          <p:cNvPr id="15" name="New shape">
            <a:extLst>
              <a:ext uri="{FF2B5EF4-FFF2-40B4-BE49-F238E27FC236}">
                <a16:creationId xmlns:a16="http://schemas.microsoft.com/office/drawing/2014/main" id="{7EC2E6DE-ED94-41A8-B73B-E29EB22EFB17}"/>
              </a:ext>
            </a:extLst>
          </p:cNvPr>
          <p:cNvSpPr/>
          <p:nvPr/>
        </p:nvSpPr>
        <p:spPr>
          <a:xfrm>
            <a:off x="6438908" y="1261384"/>
            <a:ext cx="4649788" cy="20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l"/>
            <a:r>
              <a:rPr lang="de-DE" sz="1200" b="1" dirty="0" err="1">
                <a:solidFill>
                  <a:prstClr val="black"/>
                </a:solidFill>
                <a:latin typeface="verdana"/>
              </a:rPr>
              <a:t>Località</a:t>
            </a:r>
            <a:r>
              <a:rPr lang="de-DE" sz="1200" b="1" dirty="0">
                <a:solidFill>
                  <a:prstClr val="black"/>
                </a:solidFill>
                <a:latin typeface="verdana"/>
              </a:rPr>
              <a:t>/</a:t>
            </a:r>
            <a:r>
              <a:rPr lang="de-DE" sz="1200" b="1" dirty="0" err="1">
                <a:solidFill>
                  <a:prstClr val="black"/>
                </a:solidFill>
                <a:latin typeface="verdana"/>
              </a:rPr>
              <a:t>frazione</a:t>
            </a:r>
            <a:endParaRPr sz="1200" b="1" dirty="0">
              <a:solidFill>
                <a:prstClr val="black"/>
              </a:solidFill>
              <a:latin typeface="verdana"/>
            </a:endParaRPr>
          </a:p>
        </p:txBody>
      </p:sp>
      <p:graphicFrame>
        <p:nvGraphicFramePr>
          <p:cNvPr id="2" name="Inhaltsplatzhalter 5">
            <a:extLst>
              <a:ext uri="{FF2B5EF4-FFF2-40B4-BE49-F238E27FC236}">
                <a16:creationId xmlns:a16="http://schemas.microsoft.com/office/drawing/2014/main" id="{D483742A-0BA6-E758-722F-08E004D473E5}"/>
              </a:ext>
            </a:extLst>
          </p:cNvPr>
          <p:cNvGraphicFramePr>
            <a:graphicFrameLocks/>
          </p:cNvGraphicFramePr>
          <p:nvPr>
            <p:extLst>
              <p:ext uri="{D42A27DB-BD31-4B8C-83A1-F6EECF244321}">
                <p14:modId xmlns:p14="http://schemas.microsoft.com/office/powerpoint/2010/main" val="2417364026"/>
              </p:ext>
            </p:extLst>
          </p:nvPr>
        </p:nvGraphicFramePr>
        <p:xfrm>
          <a:off x="-342899" y="1398873"/>
          <a:ext cx="5918192" cy="216973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Inhaltsplatzhalter 5">
            <a:extLst>
              <a:ext uri="{FF2B5EF4-FFF2-40B4-BE49-F238E27FC236}">
                <a16:creationId xmlns:a16="http://schemas.microsoft.com/office/drawing/2014/main" id="{517ADCB0-2030-959A-EC72-5AD52D58944C}"/>
              </a:ext>
            </a:extLst>
          </p:cNvPr>
          <p:cNvGraphicFramePr>
            <a:graphicFrameLocks noGrp="1"/>
          </p:cNvGraphicFramePr>
          <p:nvPr>
            <p:ph idx="1"/>
            <p:extLst>
              <p:ext uri="{D42A27DB-BD31-4B8C-83A1-F6EECF244321}">
                <p14:modId xmlns:p14="http://schemas.microsoft.com/office/powerpoint/2010/main" val="1837841000"/>
              </p:ext>
            </p:extLst>
          </p:nvPr>
        </p:nvGraphicFramePr>
        <p:xfrm>
          <a:off x="6096000" y="1552959"/>
          <a:ext cx="5294312" cy="2936260"/>
        </p:xfrm>
        <a:graphic>
          <a:graphicData uri="http://schemas.openxmlformats.org/drawingml/2006/chart">
            <c:chart xmlns:c="http://schemas.openxmlformats.org/drawingml/2006/chart" xmlns:r="http://schemas.openxmlformats.org/officeDocument/2006/relationships" r:id="rId3"/>
          </a:graphicData>
        </a:graphic>
      </p:graphicFrame>
      <p:sp>
        <p:nvSpPr>
          <p:cNvPr id="4" name="Rechteck: abgerundete Ecken 3">
            <a:extLst>
              <a:ext uri="{FF2B5EF4-FFF2-40B4-BE49-F238E27FC236}">
                <a16:creationId xmlns:a16="http://schemas.microsoft.com/office/drawing/2014/main" id="{43F9CE0D-04A5-3518-6984-E77FC0E5349C}"/>
              </a:ext>
            </a:extLst>
          </p:cNvPr>
          <p:cNvSpPr/>
          <p:nvPr/>
        </p:nvSpPr>
        <p:spPr>
          <a:xfrm>
            <a:off x="623888" y="3706094"/>
            <a:ext cx="5294312" cy="2395595"/>
          </a:xfrm>
          <a:prstGeom prst="roundRect">
            <a:avLst>
              <a:gd name="adj" fmla="val 10703"/>
            </a:avLst>
          </a:prstGeom>
          <a:solidFill>
            <a:srgbClr val="56615A">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it-IT">
              <a:latin typeface="Kievit-Bold" panose="02000503050000020004" pitchFamily="2" charset="0"/>
            </a:endParaRPr>
          </a:p>
        </p:txBody>
      </p:sp>
      <p:sp>
        <p:nvSpPr>
          <p:cNvPr id="5" name="Rechteck: abgerundete Ecken 4">
            <a:extLst>
              <a:ext uri="{FF2B5EF4-FFF2-40B4-BE49-F238E27FC236}">
                <a16:creationId xmlns:a16="http://schemas.microsoft.com/office/drawing/2014/main" id="{6DCBD901-34A5-90D4-3E41-D527C95E860A}"/>
              </a:ext>
            </a:extLst>
          </p:cNvPr>
          <p:cNvSpPr/>
          <p:nvPr/>
        </p:nvSpPr>
        <p:spPr>
          <a:xfrm>
            <a:off x="6116646" y="4610100"/>
            <a:ext cx="5294312" cy="1491590"/>
          </a:xfrm>
          <a:prstGeom prst="roundRect">
            <a:avLst/>
          </a:prstGeom>
          <a:solidFill>
            <a:srgbClr val="56615A">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it-IT">
              <a:latin typeface="Kievit-Bold" panose="02000503050000020004" pitchFamily="2" charset="0"/>
            </a:endParaRPr>
          </a:p>
        </p:txBody>
      </p:sp>
      <p:sp>
        <p:nvSpPr>
          <p:cNvPr id="6" name="New shape">
            <a:extLst>
              <a:ext uri="{FF2B5EF4-FFF2-40B4-BE49-F238E27FC236}">
                <a16:creationId xmlns:a16="http://schemas.microsoft.com/office/drawing/2014/main" id="{A55BFD8E-C6D5-F974-1E71-CAA1427F09CE}"/>
              </a:ext>
            </a:extLst>
          </p:cNvPr>
          <p:cNvSpPr/>
          <p:nvPr/>
        </p:nvSpPr>
        <p:spPr>
          <a:xfrm>
            <a:off x="855663" y="3791190"/>
            <a:ext cx="5067300" cy="20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l"/>
            <a:r>
              <a:rPr lang="de-DE" sz="1200" b="1" dirty="0" err="1">
                <a:solidFill>
                  <a:prstClr val="black"/>
                </a:solidFill>
                <a:latin typeface="verdana"/>
              </a:rPr>
              <a:t>Età</a:t>
            </a:r>
            <a:endParaRPr sz="1200" b="1" dirty="0">
              <a:solidFill>
                <a:prstClr val="black"/>
              </a:solidFill>
              <a:latin typeface="verdana"/>
            </a:endParaRPr>
          </a:p>
        </p:txBody>
      </p:sp>
      <p:graphicFrame>
        <p:nvGraphicFramePr>
          <p:cNvPr id="8" name="Inhaltsplatzhalter 5">
            <a:extLst>
              <a:ext uri="{FF2B5EF4-FFF2-40B4-BE49-F238E27FC236}">
                <a16:creationId xmlns:a16="http://schemas.microsoft.com/office/drawing/2014/main" id="{7F462D1B-016F-A726-CCA6-F614A386C4BC}"/>
              </a:ext>
            </a:extLst>
          </p:cNvPr>
          <p:cNvGraphicFramePr>
            <a:graphicFrameLocks/>
          </p:cNvGraphicFramePr>
          <p:nvPr>
            <p:extLst>
              <p:ext uri="{D42A27DB-BD31-4B8C-83A1-F6EECF244321}">
                <p14:modId xmlns:p14="http://schemas.microsoft.com/office/powerpoint/2010/main" val="3955772309"/>
              </p:ext>
            </p:extLst>
          </p:nvPr>
        </p:nvGraphicFramePr>
        <p:xfrm>
          <a:off x="625475" y="3994390"/>
          <a:ext cx="5294312" cy="2095413"/>
        </p:xfrm>
        <a:graphic>
          <a:graphicData uri="http://schemas.openxmlformats.org/drawingml/2006/chart">
            <c:chart xmlns:c="http://schemas.openxmlformats.org/drawingml/2006/chart" xmlns:r="http://schemas.openxmlformats.org/officeDocument/2006/relationships" r:id="rId4"/>
          </a:graphicData>
        </a:graphic>
      </p:graphicFrame>
      <p:sp>
        <p:nvSpPr>
          <p:cNvPr id="10" name="New shape">
            <a:extLst>
              <a:ext uri="{FF2B5EF4-FFF2-40B4-BE49-F238E27FC236}">
                <a16:creationId xmlns:a16="http://schemas.microsoft.com/office/drawing/2014/main" id="{E21EFA1C-EF0D-8324-6A55-261E1B711F4C}"/>
              </a:ext>
            </a:extLst>
          </p:cNvPr>
          <p:cNvSpPr/>
          <p:nvPr/>
        </p:nvSpPr>
        <p:spPr>
          <a:xfrm>
            <a:off x="6346834" y="4665965"/>
            <a:ext cx="5067300" cy="3240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l"/>
            <a:r>
              <a:rPr lang="de-DE" sz="1200" b="1" dirty="0" err="1">
                <a:solidFill>
                  <a:prstClr val="black"/>
                </a:solidFill>
                <a:latin typeface="verdana"/>
              </a:rPr>
              <a:t>Sesso</a:t>
            </a:r>
            <a:endParaRPr sz="1200" b="1" dirty="0">
              <a:solidFill>
                <a:prstClr val="black"/>
              </a:solidFill>
              <a:latin typeface="verdana"/>
            </a:endParaRPr>
          </a:p>
        </p:txBody>
      </p:sp>
      <p:graphicFrame>
        <p:nvGraphicFramePr>
          <p:cNvPr id="11" name="Inhaltsplatzhalter 5">
            <a:extLst>
              <a:ext uri="{FF2B5EF4-FFF2-40B4-BE49-F238E27FC236}">
                <a16:creationId xmlns:a16="http://schemas.microsoft.com/office/drawing/2014/main" id="{3C286121-A5CA-26B7-C4FD-574CF16B1FEB}"/>
              </a:ext>
            </a:extLst>
          </p:cNvPr>
          <p:cNvGraphicFramePr>
            <a:graphicFrameLocks/>
          </p:cNvGraphicFramePr>
          <p:nvPr>
            <p:extLst>
              <p:ext uri="{D42A27DB-BD31-4B8C-83A1-F6EECF244321}">
                <p14:modId xmlns:p14="http://schemas.microsoft.com/office/powerpoint/2010/main" val="3444678720"/>
              </p:ext>
            </p:extLst>
          </p:nvPr>
        </p:nvGraphicFramePr>
        <p:xfrm>
          <a:off x="6116646" y="4869166"/>
          <a:ext cx="5294312" cy="1232523"/>
        </p:xfrm>
        <a:graphic>
          <a:graphicData uri="http://schemas.openxmlformats.org/drawingml/2006/chart">
            <c:chart xmlns:c="http://schemas.openxmlformats.org/drawingml/2006/chart" xmlns:r="http://schemas.openxmlformats.org/officeDocument/2006/relationships" r:id="rId5"/>
          </a:graphicData>
        </a:graphic>
      </p:graphicFrame>
      <p:sp>
        <p:nvSpPr>
          <p:cNvPr id="16" name="Textfeld 15">
            <a:extLst>
              <a:ext uri="{FF2B5EF4-FFF2-40B4-BE49-F238E27FC236}">
                <a16:creationId xmlns:a16="http://schemas.microsoft.com/office/drawing/2014/main" id="{C70A04D8-498B-9009-1C94-712A25FD938F}"/>
              </a:ext>
            </a:extLst>
          </p:cNvPr>
          <p:cNvSpPr txBox="1"/>
          <p:nvPr/>
        </p:nvSpPr>
        <p:spPr>
          <a:xfrm>
            <a:off x="994901" y="6134282"/>
            <a:ext cx="296876" cy="261610"/>
          </a:xfrm>
          <a:prstGeom prst="rect">
            <a:avLst/>
          </a:prstGeom>
          <a:noFill/>
        </p:spPr>
        <p:txBody>
          <a:bodyPr wrap="none" rtlCol="0">
            <a:spAutoFit/>
          </a:bodyPr>
          <a:lstStyle/>
          <a:p>
            <a:pPr algn="l"/>
            <a:r>
              <a:rPr lang="de-DE" sz="1100" dirty="0" err="1">
                <a:latin typeface="+mj-lt"/>
              </a:rPr>
              <a:t>sì</a:t>
            </a:r>
            <a:endParaRPr lang="de-DE" sz="1100" dirty="0">
              <a:latin typeface="+mj-lt"/>
            </a:endParaRPr>
          </a:p>
        </p:txBody>
      </p:sp>
      <p:sp>
        <p:nvSpPr>
          <p:cNvPr id="18" name="Rechteck 17">
            <a:extLst>
              <a:ext uri="{FF2B5EF4-FFF2-40B4-BE49-F238E27FC236}">
                <a16:creationId xmlns:a16="http://schemas.microsoft.com/office/drawing/2014/main" id="{B53271E0-4233-A552-9EA6-C7DFD9CCDDD6}"/>
              </a:ext>
            </a:extLst>
          </p:cNvPr>
          <p:cNvSpPr/>
          <p:nvPr/>
        </p:nvSpPr>
        <p:spPr>
          <a:xfrm>
            <a:off x="850901" y="6205358"/>
            <a:ext cx="144000" cy="144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de-IT">
              <a:latin typeface="Kievit-Bold" panose="02000503050000020004" pitchFamily="2" charset="0"/>
            </a:endParaRPr>
          </a:p>
        </p:txBody>
      </p:sp>
    </p:spTree>
    <p:extLst>
      <p:ext uri="{BB962C8B-B14F-4D97-AF65-F5344CB8AC3E}">
        <p14:creationId xmlns:p14="http://schemas.microsoft.com/office/powerpoint/2010/main" val="34561645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liennummernplatzhalter 2">
            <a:extLst>
              <a:ext uri="{FF2B5EF4-FFF2-40B4-BE49-F238E27FC236}">
                <a16:creationId xmlns:a16="http://schemas.microsoft.com/office/drawing/2014/main" id="{D3090EA5-379A-4B45-BA29-497E848F0313}"/>
              </a:ext>
            </a:extLst>
          </p:cNvPr>
          <p:cNvSpPr txBox="1">
            <a:spLocks noGrp="1"/>
          </p:cNvSpPr>
          <p:nvPr>
            <p:ph type="sldNum"/>
          </p:nvPr>
        </p:nvSpPr>
        <p:spPr>
          <a:xfrm>
            <a:off x="11209338" y="6308725"/>
            <a:ext cx="657225" cy="346075"/>
          </a:xfrm>
          <a:prstGeom prst="rect">
            <a:avLst/>
          </a:prstGeom>
          <a:noFill/>
        </p:spPr>
        <p:txBody>
          <a:bodyPr anchor="ctr" anchorCtr="0">
            <a:noAutofit/>
          </a:bodyPr>
          <a:lstStyle>
            <a:defPPr>
              <a:defRPr lang="de-DE"/>
            </a:defPPr>
            <a:lvl1pPr marL="0" indent="0" algn="l" defTabSz="914423" rtl="0" eaLnBrk="1" fontAlgn="base" latinLnBrk="0" hangingPunct="1">
              <a:lnSpc>
                <a:spcPct val="100000"/>
              </a:lnSpc>
              <a:spcBef>
                <a:spcPct val="0"/>
              </a:spcBef>
              <a:spcAft>
                <a:spcPct val="0"/>
              </a:spcAft>
              <a:buClrTx/>
              <a:buSzTx/>
              <a:buFontTx/>
              <a:buNone/>
              <a:defRPr kumimoji="0" lang="de-DE" altLang="en-US" sz="1800" b="0" i="0" u="none" kern="1200" baseline="0">
                <a:solidFill>
                  <a:schemeClr val="tx1"/>
                </a:solidFill>
                <a:latin typeface="+mn-lt"/>
                <a:ea typeface="+mn-ea"/>
                <a:cs typeface="+mn-cs"/>
              </a:defRPr>
            </a:lvl1pPr>
            <a:lvl2pPr marL="457212" indent="0" algn="l" defTabSz="914423" rtl="0" eaLnBrk="1" fontAlgn="base" latinLnBrk="0" hangingPunct="1">
              <a:lnSpc>
                <a:spcPct val="100000"/>
              </a:lnSpc>
              <a:spcBef>
                <a:spcPct val="0"/>
              </a:spcBef>
              <a:spcAft>
                <a:spcPct val="0"/>
              </a:spcAft>
              <a:buClrTx/>
              <a:buSzTx/>
              <a:buFontTx/>
              <a:buNone/>
              <a:defRPr kumimoji="0" lang="de-DE" altLang="en-US" sz="1800" b="0" i="0" u="none" kern="1200" baseline="0">
                <a:solidFill>
                  <a:schemeClr val="tx1"/>
                </a:solidFill>
                <a:latin typeface="+mn-lt"/>
                <a:ea typeface="+mn-ea"/>
                <a:cs typeface="+mn-cs"/>
              </a:defRPr>
            </a:lvl2pPr>
            <a:lvl3pPr marL="914423" indent="0" algn="l" defTabSz="914423" rtl="0" eaLnBrk="1" fontAlgn="base" latinLnBrk="0" hangingPunct="1">
              <a:lnSpc>
                <a:spcPct val="100000"/>
              </a:lnSpc>
              <a:spcBef>
                <a:spcPct val="0"/>
              </a:spcBef>
              <a:spcAft>
                <a:spcPct val="0"/>
              </a:spcAft>
              <a:buClrTx/>
              <a:buSzTx/>
              <a:buFontTx/>
              <a:buNone/>
              <a:defRPr kumimoji="0" lang="de-DE" altLang="en-US" sz="1800" b="0" i="0" u="none" kern="1200" baseline="0">
                <a:solidFill>
                  <a:schemeClr val="tx1"/>
                </a:solidFill>
                <a:latin typeface="+mn-lt"/>
                <a:ea typeface="+mn-ea"/>
                <a:cs typeface="+mn-cs"/>
              </a:defRPr>
            </a:lvl3pPr>
            <a:lvl4pPr marL="1371634" indent="0" algn="l" defTabSz="914423" rtl="0" eaLnBrk="1" fontAlgn="base" latinLnBrk="0" hangingPunct="1">
              <a:lnSpc>
                <a:spcPct val="100000"/>
              </a:lnSpc>
              <a:spcBef>
                <a:spcPct val="0"/>
              </a:spcBef>
              <a:spcAft>
                <a:spcPct val="0"/>
              </a:spcAft>
              <a:buClrTx/>
              <a:buSzTx/>
              <a:buFontTx/>
              <a:buNone/>
              <a:defRPr kumimoji="0" lang="de-DE" altLang="en-US" sz="1800" b="0" i="0" u="none" kern="1200" baseline="0">
                <a:solidFill>
                  <a:schemeClr val="tx1"/>
                </a:solidFill>
                <a:latin typeface="+mn-lt"/>
                <a:ea typeface="+mn-ea"/>
                <a:cs typeface="+mn-cs"/>
              </a:defRPr>
            </a:lvl4pPr>
            <a:lvl5pPr marL="1828846" indent="0" algn="l" defTabSz="914423" rtl="0" eaLnBrk="1" fontAlgn="base" latinLnBrk="0" hangingPunct="1">
              <a:lnSpc>
                <a:spcPct val="100000"/>
              </a:lnSpc>
              <a:spcBef>
                <a:spcPct val="0"/>
              </a:spcBef>
              <a:spcAft>
                <a:spcPct val="0"/>
              </a:spcAft>
              <a:buClrTx/>
              <a:buSzTx/>
              <a:buFontTx/>
              <a:buNone/>
              <a:defRPr kumimoji="0" lang="de-DE" altLang="en-US" sz="1800" b="0" i="0" u="none" kern="1200" baseline="0">
                <a:solidFill>
                  <a:schemeClr val="tx1"/>
                </a:solidFill>
                <a:latin typeface="+mn-lt"/>
                <a:ea typeface="+mn-ea"/>
                <a:cs typeface="+mn-cs"/>
              </a:defRPr>
            </a:lvl5pPr>
            <a:lvl6pPr marL="2286057" algn="l" defTabSz="914423" rtl="0" eaLnBrk="1" latinLnBrk="0" hangingPunct="1">
              <a:defRPr lang="de-DE" altLang="en-US" sz="1800" kern="1200">
                <a:solidFill>
                  <a:schemeClr val="tx1"/>
                </a:solidFill>
                <a:latin typeface="+mn-lt"/>
                <a:ea typeface="+mn-ea"/>
                <a:cs typeface="+mn-cs"/>
              </a:defRPr>
            </a:lvl6pPr>
            <a:lvl7pPr marL="2743269" algn="l" defTabSz="914423" rtl="0" eaLnBrk="1" latinLnBrk="0" hangingPunct="1">
              <a:defRPr lang="de-DE" altLang="en-US" sz="1800" kern="1200">
                <a:solidFill>
                  <a:schemeClr val="tx1"/>
                </a:solidFill>
                <a:latin typeface="+mn-lt"/>
                <a:ea typeface="+mn-ea"/>
                <a:cs typeface="+mn-cs"/>
              </a:defRPr>
            </a:lvl7pPr>
            <a:lvl8pPr marL="3200480" algn="l" defTabSz="914423" rtl="0" eaLnBrk="1" latinLnBrk="0" hangingPunct="1">
              <a:defRPr lang="de-DE" altLang="en-US" sz="1800" kern="1200">
                <a:solidFill>
                  <a:schemeClr val="tx1"/>
                </a:solidFill>
                <a:latin typeface="+mn-lt"/>
                <a:ea typeface="+mn-ea"/>
                <a:cs typeface="+mn-cs"/>
              </a:defRPr>
            </a:lvl8pPr>
            <a:lvl9pPr marL="3657691" algn="l" defTabSz="914423" rtl="0" eaLnBrk="1" latinLnBrk="0" hangingPunct="1">
              <a:defRPr lang="de-DE" altLang="en-US" sz="1800" kern="1200">
                <a:solidFill>
                  <a:schemeClr val="tx1"/>
                </a:solidFill>
                <a:latin typeface="+mn-lt"/>
                <a:ea typeface="+mn-ea"/>
                <a:cs typeface="+mn-cs"/>
              </a:defRPr>
            </a:lvl9pPr>
          </a:lstStyle>
          <a:p>
            <a:pPr marL="0" marR="0" lvl="0" indent="0"/>
            <a:fld id="{58295398-1F4A-4085-89E3-D713F76E6007}" type="slidenum">
              <a:rPr sz="1000">
                <a:solidFill>
                  <a:srgbClr val="56615A"/>
                </a:solidFill>
              </a:rPr>
              <a:t>33</a:t>
            </a:fld>
            <a:endParaRPr sz="1000">
              <a:solidFill>
                <a:srgbClr val="56615A"/>
              </a:solidFill>
            </a:endParaRPr>
          </a:p>
        </p:txBody>
      </p:sp>
      <p:sp>
        <p:nvSpPr>
          <p:cNvPr id="7" name="Textplatzhalter 3">
            <a:extLst>
              <a:ext uri="{FF2B5EF4-FFF2-40B4-BE49-F238E27FC236}">
                <a16:creationId xmlns:a16="http://schemas.microsoft.com/office/drawing/2014/main" id="{912726BA-5C1A-4146-B41B-86E83C725D83}"/>
              </a:ext>
            </a:extLst>
          </p:cNvPr>
          <p:cNvSpPr>
            <a:spLocks noGrp="1"/>
          </p:cNvSpPr>
          <p:nvPr>
            <p:ph type="body" sz="quarter" idx="10"/>
          </p:nvPr>
        </p:nvSpPr>
        <p:spPr>
          <a:xfrm>
            <a:off x="623888" y="476250"/>
            <a:ext cx="10152632" cy="360363"/>
          </a:xfrm>
        </p:spPr>
        <p:txBody>
          <a:bodyPr/>
          <a:lstStyle/>
          <a:p>
            <a:r>
              <a:rPr lang="it-IT" dirty="0"/>
              <a:t>Gentilmente, dia una valutazione della situazione abitativa nella Sua località/frazione in base ai seguenti criteri:</a:t>
            </a:r>
          </a:p>
          <a:p>
            <a:r>
              <a:rPr lang="it-IT" sz="1100" dirty="0"/>
              <a:t>(tra 5 = insufficiente e 10 = ottimo)</a:t>
            </a:r>
            <a:endParaRPr lang="de-IT" sz="1100" dirty="0"/>
          </a:p>
        </p:txBody>
      </p:sp>
      <p:sp>
        <p:nvSpPr>
          <p:cNvPr id="2" name="Rechteck: abgerundete Ecken 1">
            <a:extLst>
              <a:ext uri="{FF2B5EF4-FFF2-40B4-BE49-F238E27FC236}">
                <a16:creationId xmlns:a16="http://schemas.microsoft.com/office/drawing/2014/main" id="{059E8C76-3F85-4812-91B9-3D275D790E6C}"/>
              </a:ext>
            </a:extLst>
          </p:cNvPr>
          <p:cNvSpPr/>
          <p:nvPr/>
        </p:nvSpPr>
        <p:spPr>
          <a:xfrm>
            <a:off x="623888" y="1527450"/>
            <a:ext cx="10585448" cy="4598713"/>
          </a:xfrm>
          <a:prstGeom prst="roundRect">
            <a:avLst/>
          </a:prstGeom>
          <a:solidFill>
            <a:srgbClr val="56615A">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it-IT" sz="1200">
              <a:solidFill>
                <a:schemeClr val="tx1"/>
              </a:solidFill>
              <a:latin typeface="+mj-lt"/>
            </a:endParaRPr>
          </a:p>
        </p:txBody>
      </p:sp>
      <p:sp>
        <p:nvSpPr>
          <p:cNvPr id="5" name="Textfeld 4">
            <a:extLst>
              <a:ext uri="{FF2B5EF4-FFF2-40B4-BE49-F238E27FC236}">
                <a16:creationId xmlns:a16="http://schemas.microsoft.com/office/drawing/2014/main" id="{242E7062-434D-F2DE-7CC6-3E507338813E}"/>
              </a:ext>
            </a:extLst>
          </p:cNvPr>
          <p:cNvSpPr txBox="1"/>
          <p:nvPr/>
        </p:nvSpPr>
        <p:spPr>
          <a:xfrm>
            <a:off x="8477925" y="5818386"/>
            <a:ext cx="1781257" cy="307777"/>
          </a:xfrm>
          <a:prstGeom prst="rect">
            <a:avLst/>
          </a:prstGeom>
          <a:noFill/>
        </p:spPr>
        <p:txBody>
          <a:bodyPr wrap="none" rtlCol="0">
            <a:spAutoFit/>
          </a:bodyPr>
          <a:lstStyle/>
          <a:p>
            <a:pPr algn="l"/>
            <a:r>
              <a:rPr lang="de-DE" sz="1400" dirty="0" err="1">
                <a:latin typeface="+mj-lt"/>
              </a:rPr>
              <a:t>Necessità</a:t>
            </a:r>
            <a:r>
              <a:rPr lang="de-DE" sz="1400" dirty="0">
                <a:latin typeface="+mj-lt"/>
              </a:rPr>
              <a:t> di </a:t>
            </a:r>
            <a:r>
              <a:rPr lang="de-DE" sz="1400" dirty="0" err="1">
                <a:latin typeface="+mj-lt"/>
              </a:rPr>
              <a:t>agire</a:t>
            </a:r>
            <a:endParaRPr lang="it-IT" sz="1400" dirty="0">
              <a:latin typeface="+mj-lt"/>
            </a:endParaRPr>
          </a:p>
        </p:txBody>
      </p:sp>
      <p:cxnSp>
        <p:nvCxnSpPr>
          <p:cNvPr id="6" name="Gerader Verbinder 5">
            <a:extLst>
              <a:ext uri="{FF2B5EF4-FFF2-40B4-BE49-F238E27FC236}">
                <a16:creationId xmlns:a16="http://schemas.microsoft.com/office/drawing/2014/main" id="{8EBB04E5-56C9-439B-7C6C-00FC3E193E8E}"/>
              </a:ext>
            </a:extLst>
          </p:cNvPr>
          <p:cNvCxnSpPr>
            <a:cxnSpLocks/>
          </p:cNvCxnSpPr>
          <p:nvPr/>
        </p:nvCxnSpPr>
        <p:spPr>
          <a:xfrm flipV="1">
            <a:off x="8477926" y="1519474"/>
            <a:ext cx="0" cy="460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0" name="Inhaltsplatzhalter 5">
            <a:extLst>
              <a:ext uri="{FF2B5EF4-FFF2-40B4-BE49-F238E27FC236}">
                <a16:creationId xmlns:a16="http://schemas.microsoft.com/office/drawing/2014/main" id="{57A36540-51F8-2E1C-89C4-9C8CBEA7EE02}"/>
              </a:ext>
            </a:extLst>
          </p:cNvPr>
          <p:cNvGraphicFramePr>
            <a:graphicFrameLocks noGrp="1"/>
          </p:cNvGraphicFramePr>
          <p:nvPr>
            <p:ph idx="1"/>
            <p:extLst>
              <p:ext uri="{D42A27DB-BD31-4B8C-83A1-F6EECF244321}">
                <p14:modId xmlns:p14="http://schemas.microsoft.com/office/powerpoint/2010/main" val="2930846671"/>
              </p:ext>
            </p:extLst>
          </p:nvPr>
        </p:nvGraphicFramePr>
        <p:xfrm>
          <a:off x="623889" y="1527450"/>
          <a:ext cx="10585448" cy="4598713"/>
        </p:xfrm>
        <a:graphic>
          <a:graphicData uri="http://schemas.openxmlformats.org/drawingml/2006/chart">
            <c:chart xmlns:c="http://schemas.openxmlformats.org/drawingml/2006/chart" xmlns:r="http://schemas.openxmlformats.org/officeDocument/2006/relationships" r:id="rId2"/>
          </a:graphicData>
        </a:graphic>
      </p:graphicFrame>
      <p:sp>
        <p:nvSpPr>
          <p:cNvPr id="3" name="Ellipse 2">
            <a:extLst>
              <a:ext uri="{FF2B5EF4-FFF2-40B4-BE49-F238E27FC236}">
                <a16:creationId xmlns:a16="http://schemas.microsoft.com/office/drawing/2014/main" id="{E900B92F-9381-4496-551A-9DC7C8511F3E}"/>
              </a:ext>
            </a:extLst>
          </p:cNvPr>
          <p:cNvSpPr/>
          <p:nvPr/>
        </p:nvSpPr>
        <p:spPr>
          <a:xfrm>
            <a:off x="9319302" y="1962804"/>
            <a:ext cx="439200" cy="284400"/>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l"/>
            <a:r>
              <a:rPr lang="de-DE" sz="1400" dirty="0">
                <a:latin typeface="+mj-lt"/>
              </a:rPr>
              <a:t>8,4</a:t>
            </a:r>
            <a:endParaRPr lang="de-IT" sz="1400" dirty="0">
              <a:latin typeface="+mj-lt"/>
            </a:endParaRPr>
          </a:p>
        </p:txBody>
      </p:sp>
      <p:sp>
        <p:nvSpPr>
          <p:cNvPr id="4" name="Ellipse 3">
            <a:extLst>
              <a:ext uri="{FF2B5EF4-FFF2-40B4-BE49-F238E27FC236}">
                <a16:creationId xmlns:a16="http://schemas.microsoft.com/office/drawing/2014/main" id="{411CC2BD-D3CD-37D9-6727-3B01440C81AF}"/>
              </a:ext>
            </a:extLst>
          </p:cNvPr>
          <p:cNvSpPr/>
          <p:nvPr/>
        </p:nvSpPr>
        <p:spPr>
          <a:xfrm>
            <a:off x="914401" y="6320472"/>
            <a:ext cx="439200" cy="284400"/>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l"/>
            <a:endParaRPr lang="de-IT" sz="1400">
              <a:latin typeface="+mj-lt"/>
            </a:endParaRPr>
          </a:p>
        </p:txBody>
      </p:sp>
      <p:sp>
        <p:nvSpPr>
          <p:cNvPr id="8" name="Textfeld 7">
            <a:extLst>
              <a:ext uri="{FF2B5EF4-FFF2-40B4-BE49-F238E27FC236}">
                <a16:creationId xmlns:a16="http://schemas.microsoft.com/office/drawing/2014/main" id="{A44B1D15-A6E5-6499-371F-52B0B9C2E93E}"/>
              </a:ext>
            </a:extLst>
          </p:cNvPr>
          <p:cNvSpPr txBox="1"/>
          <p:nvPr/>
        </p:nvSpPr>
        <p:spPr>
          <a:xfrm>
            <a:off x="1281954" y="6339561"/>
            <a:ext cx="1701107" cy="246221"/>
          </a:xfrm>
          <a:prstGeom prst="rect">
            <a:avLst/>
          </a:prstGeom>
          <a:noFill/>
        </p:spPr>
        <p:txBody>
          <a:bodyPr wrap="none" rtlCol="0">
            <a:spAutoFit/>
          </a:bodyPr>
          <a:lstStyle/>
          <a:p>
            <a:pPr algn="l"/>
            <a:r>
              <a:rPr lang="de-DE" sz="1000" dirty="0">
                <a:latin typeface="+mj-lt"/>
              </a:rPr>
              <a:t>= Media di tutti </a:t>
            </a:r>
            <a:r>
              <a:rPr lang="de-DE" sz="1000" dirty="0" err="1">
                <a:latin typeface="+mj-lt"/>
              </a:rPr>
              <a:t>comuni</a:t>
            </a:r>
            <a:endParaRPr lang="de-IT" sz="1000" dirty="0">
              <a:latin typeface="+mj-lt"/>
            </a:endParaRPr>
          </a:p>
        </p:txBody>
      </p:sp>
      <p:sp>
        <p:nvSpPr>
          <p:cNvPr id="9" name="Ellipse 8">
            <a:extLst>
              <a:ext uri="{FF2B5EF4-FFF2-40B4-BE49-F238E27FC236}">
                <a16:creationId xmlns:a16="http://schemas.microsoft.com/office/drawing/2014/main" id="{187BCA46-83D1-C67A-767E-D553A979B346}"/>
              </a:ext>
            </a:extLst>
          </p:cNvPr>
          <p:cNvSpPr/>
          <p:nvPr/>
        </p:nvSpPr>
        <p:spPr>
          <a:xfrm>
            <a:off x="7944634" y="4541886"/>
            <a:ext cx="439200" cy="284400"/>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l"/>
            <a:r>
              <a:rPr lang="de-DE" sz="1400">
                <a:latin typeface="+mj-lt"/>
              </a:rPr>
              <a:t>7,6</a:t>
            </a:r>
            <a:endParaRPr lang="de-IT" sz="1400">
              <a:latin typeface="+mj-lt"/>
            </a:endParaRPr>
          </a:p>
        </p:txBody>
      </p:sp>
      <p:sp>
        <p:nvSpPr>
          <p:cNvPr id="11" name="Ellipse 10">
            <a:extLst>
              <a:ext uri="{FF2B5EF4-FFF2-40B4-BE49-F238E27FC236}">
                <a16:creationId xmlns:a16="http://schemas.microsoft.com/office/drawing/2014/main" id="{8B1A878E-A3E0-667B-AD82-1666B9056B8B}"/>
              </a:ext>
            </a:extLst>
          </p:cNvPr>
          <p:cNvSpPr/>
          <p:nvPr/>
        </p:nvSpPr>
        <p:spPr>
          <a:xfrm>
            <a:off x="8709405" y="2823334"/>
            <a:ext cx="439200" cy="284400"/>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l"/>
            <a:r>
              <a:rPr lang="de-DE" sz="1400">
                <a:latin typeface="+mj-lt"/>
              </a:rPr>
              <a:t>7,4</a:t>
            </a:r>
            <a:endParaRPr lang="de-IT" sz="1400">
              <a:latin typeface="+mj-lt"/>
            </a:endParaRPr>
          </a:p>
        </p:txBody>
      </p:sp>
      <p:sp>
        <p:nvSpPr>
          <p:cNvPr id="12" name="Ellipse 11">
            <a:extLst>
              <a:ext uri="{FF2B5EF4-FFF2-40B4-BE49-F238E27FC236}">
                <a16:creationId xmlns:a16="http://schemas.microsoft.com/office/drawing/2014/main" id="{30D0FAB7-C6D0-4690-27F1-FDCF720E86DE}"/>
              </a:ext>
            </a:extLst>
          </p:cNvPr>
          <p:cNvSpPr/>
          <p:nvPr/>
        </p:nvSpPr>
        <p:spPr>
          <a:xfrm>
            <a:off x="7834834" y="5374923"/>
            <a:ext cx="439200" cy="284400"/>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l"/>
            <a:r>
              <a:rPr lang="de-DE" sz="1400" dirty="0">
                <a:latin typeface="+mj-lt"/>
              </a:rPr>
              <a:t>6,8</a:t>
            </a:r>
            <a:endParaRPr lang="de-IT" sz="1400" dirty="0">
              <a:latin typeface="+mj-lt"/>
            </a:endParaRPr>
          </a:p>
        </p:txBody>
      </p:sp>
    </p:spTree>
    <p:extLst>
      <p:ext uri="{BB962C8B-B14F-4D97-AF65-F5344CB8AC3E}">
        <p14:creationId xmlns:p14="http://schemas.microsoft.com/office/powerpoint/2010/main" val="2104313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hteck: abgerundete Ecken 16">
            <a:extLst>
              <a:ext uri="{FF2B5EF4-FFF2-40B4-BE49-F238E27FC236}">
                <a16:creationId xmlns:a16="http://schemas.microsoft.com/office/drawing/2014/main" id="{0AAE72D7-3BF3-4A99-BE56-346567DA2ED6}"/>
              </a:ext>
            </a:extLst>
          </p:cNvPr>
          <p:cNvSpPr/>
          <p:nvPr/>
        </p:nvSpPr>
        <p:spPr>
          <a:xfrm>
            <a:off x="6096000" y="1173010"/>
            <a:ext cx="5294312" cy="3316208"/>
          </a:xfrm>
          <a:prstGeom prst="roundRect">
            <a:avLst>
              <a:gd name="adj" fmla="val 6826"/>
            </a:avLst>
          </a:prstGeom>
          <a:solidFill>
            <a:srgbClr val="56615A">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it-IT">
              <a:latin typeface="Kievit-Bold" panose="02000503050000020004" pitchFamily="2" charset="0"/>
            </a:endParaRPr>
          </a:p>
        </p:txBody>
      </p:sp>
      <p:sp>
        <p:nvSpPr>
          <p:cNvPr id="9" name="Rechteck: abgerundete Ecken 8">
            <a:extLst>
              <a:ext uri="{FF2B5EF4-FFF2-40B4-BE49-F238E27FC236}">
                <a16:creationId xmlns:a16="http://schemas.microsoft.com/office/drawing/2014/main" id="{7E00F27A-B80C-4DCE-B369-82E24E3130D6}"/>
              </a:ext>
            </a:extLst>
          </p:cNvPr>
          <p:cNvSpPr/>
          <p:nvPr/>
        </p:nvSpPr>
        <p:spPr>
          <a:xfrm>
            <a:off x="623889" y="1173018"/>
            <a:ext cx="5294312" cy="2395595"/>
          </a:xfrm>
          <a:prstGeom prst="roundRect">
            <a:avLst>
              <a:gd name="adj" fmla="val 9510"/>
            </a:avLst>
          </a:prstGeom>
          <a:solidFill>
            <a:srgbClr val="56615A">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it-IT">
              <a:latin typeface="Kievit-Bold" panose="02000503050000020004" pitchFamily="2" charset="0"/>
            </a:endParaRPr>
          </a:p>
        </p:txBody>
      </p:sp>
      <p:sp>
        <p:nvSpPr>
          <p:cNvPr id="9218" name="Foliennummernplatzhalter 2">
            <a:extLst>
              <a:ext uri="{FF2B5EF4-FFF2-40B4-BE49-F238E27FC236}">
                <a16:creationId xmlns:a16="http://schemas.microsoft.com/office/drawing/2014/main" id="{D3090EA5-379A-4B45-BA29-497E848F0313}"/>
              </a:ext>
            </a:extLst>
          </p:cNvPr>
          <p:cNvSpPr txBox="1">
            <a:spLocks noGrp="1"/>
          </p:cNvSpPr>
          <p:nvPr>
            <p:ph type="sldNum"/>
          </p:nvPr>
        </p:nvSpPr>
        <p:spPr>
          <a:xfrm>
            <a:off x="11209338" y="6308725"/>
            <a:ext cx="657225" cy="346075"/>
          </a:xfrm>
          <a:prstGeom prst="rect">
            <a:avLst/>
          </a:prstGeom>
          <a:noFill/>
        </p:spPr>
        <p:txBody>
          <a:bodyPr anchor="ctr" anchorCtr="0">
            <a:noAutofit/>
          </a:bodyPr>
          <a:lstStyle>
            <a:defPPr>
              <a:defRPr lang="de-DE"/>
            </a:defPPr>
            <a:lvl1pPr marL="0" indent="0" algn="l" defTabSz="914423" rtl="0" eaLnBrk="1" fontAlgn="base" latinLnBrk="0" hangingPunct="1">
              <a:lnSpc>
                <a:spcPct val="100000"/>
              </a:lnSpc>
              <a:spcBef>
                <a:spcPct val="0"/>
              </a:spcBef>
              <a:spcAft>
                <a:spcPct val="0"/>
              </a:spcAft>
              <a:buClrTx/>
              <a:buSzTx/>
              <a:buFontTx/>
              <a:buNone/>
              <a:defRPr kumimoji="0" lang="de-DE" altLang="en-US" sz="1800" b="0" i="0" u="none" kern="1200" baseline="0">
                <a:solidFill>
                  <a:schemeClr val="tx1"/>
                </a:solidFill>
                <a:latin typeface="+mn-lt"/>
                <a:ea typeface="+mn-ea"/>
                <a:cs typeface="+mn-cs"/>
              </a:defRPr>
            </a:lvl1pPr>
            <a:lvl2pPr marL="457212" indent="0" algn="l" defTabSz="914423" rtl="0" eaLnBrk="1" fontAlgn="base" latinLnBrk="0" hangingPunct="1">
              <a:lnSpc>
                <a:spcPct val="100000"/>
              </a:lnSpc>
              <a:spcBef>
                <a:spcPct val="0"/>
              </a:spcBef>
              <a:spcAft>
                <a:spcPct val="0"/>
              </a:spcAft>
              <a:buClrTx/>
              <a:buSzTx/>
              <a:buFontTx/>
              <a:buNone/>
              <a:defRPr kumimoji="0" lang="de-DE" altLang="en-US" sz="1800" b="0" i="0" u="none" kern="1200" baseline="0">
                <a:solidFill>
                  <a:schemeClr val="tx1"/>
                </a:solidFill>
                <a:latin typeface="+mn-lt"/>
                <a:ea typeface="+mn-ea"/>
                <a:cs typeface="+mn-cs"/>
              </a:defRPr>
            </a:lvl2pPr>
            <a:lvl3pPr marL="914423" indent="0" algn="l" defTabSz="914423" rtl="0" eaLnBrk="1" fontAlgn="base" latinLnBrk="0" hangingPunct="1">
              <a:lnSpc>
                <a:spcPct val="100000"/>
              </a:lnSpc>
              <a:spcBef>
                <a:spcPct val="0"/>
              </a:spcBef>
              <a:spcAft>
                <a:spcPct val="0"/>
              </a:spcAft>
              <a:buClrTx/>
              <a:buSzTx/>
              <a:buFontTx/>
              <a:buNone/>
              <a:defRPr kumimoji="0" lang="de-DE" altLang="en-US" sz="1800" b="0" i="0" u="none" kern="1200" baseline="0">
                <a:solidFill>
                  <a:schemeClr val="tx1"/>
                </a:solidFill>
                <a:latin typeface="+mn-lt"/>
                <a:ea typeface="+mn-ea"/>
                <a:cs typeface="+mn-cs"/>
              </a:defRPr>
            </a:lvl3pPr>
            <a:lvl4pPr marL="1371634" indent="0" algn="l" defTabSz="914423" rtl="0" eaLnBrk="1" fontAlgn="base" latinLnBrk="0" hangingPunct="1">
              <a:lnSpc>
                <a:spcPct val="100000"/>
              </a:lnSpc>
              <a:spcBef>
                <a:spcPct val="0"/>
              </a:spcBef>
              <a:spcAft>
                <a:spcPct val="0"/>
              </a:spcAft>
              <a:buClrTx/>
              <a:buSzTx/>
              <a:buFontTx/>
              <a:buNone/>
              <a:defRPr kumimoji="0" lang="de-DE" altLang="en-US" sz="1800" b="0" i="0" u="none" kern="1200" baseline="0">
                <a:solidFill>
                  <a:schemeClr val="tx1"/>
                </a:solidFill>
                <a:latin typeface="+mn-lt"/>
                <a:ea typeface="+mn-ea"/>
                <a:cs typeface="+mn-cs"/>
              </a:defRPr>
            </a:lvl4pPr>
            <a:lvl5pPr marL="1828846" indent="0" algn="l" defTabSz="914423" rtl="0" eaLnBrk="1" fontAlgn="base" latinLnBrk="0" hangingPunct="1">
              <a:lnSpc>
                <a:spcPct val="100000"/>
              </a:lnSpc>
              <a:spcBef>
                <a:spcPct val="0"/>
              </a:spcBef>
              <a:spcAft>
                <a:spcPct val="0"/>
              </a:spcAft>
              <a:buClrTx/>
              <a:buSzTx/>
              <a:buFontTx/>
              <a:buNone/>
              <a:defRPr kumimoji="0" lang="de-DE" altLang="en-US" sz="1800" b="0" i="0" u="none" kern="1200" baseline="0">
                <a:solidFill>
                  <a:schemeClr val="tx1"/>
                </a:solidFill>
                <a:latin typeface="+mn-lt"/>
                <a:ea typeface="+mn-ea"/>
                <a:cs typeface="+mn-cs"/>
              </a:defRPr>
            </a:lvl5pPr>
            <a:lvl6pPr marL="2286057" algn="l" defTabSz="914423" rtl="0" eaLnBrk="1" latinLnBrk="0" hangingPunct="1">
              <a:defRPr lang="de-DE" altLang="en-US" sz="1800" kern="1200">
                <a:solidFill>
                  <a:schemeClr val="tx1"/>
                </a:solidFill>
                <a:latin typeface="+mn-lt"/>
                <a:ea typeface="+mn-ea"/>
                <a:cs typeface="+mn-cs"/>
              </a:defRPr>
            </a:lvl6pPr>
            <a:lvl7pPr marL="2743269" algn="l" defTabSz="914423" rtl="0" eaLnBrk="1" latinLnBrk="0" hangingPunct="1">
              <a:defRPr lang="de-DE" altLang="en-US" sz="1800" kern="1200">
                <a:solidFill>
                  <a:schemeClr val="tx1"/>
                </a:solidFill>
                <a:latin typeface="+mn-lt"/>
                <a:ea typeface="+mn-ea"/>
                <a:cs typeface="+mn-cs"/>
              </a:defRPr>
            </a:lvl7pPr>
            <a:lvl8pPr marL="3200480" algn="l" defTabSz="914423" rtl="0" eaLnBrk="1" latinLnBrk="0" hangingPunct="1">
              <a:defRPr lang="de-DE" altLang="en-US" sz="1800" kern="1200">
                <a:solidFill>
                  <a:schemeClr val="tx1"/>
                </a:solidFill>
                <a:latin typeface="+mn-lt"/>
                <a:ea typeface="+mn-ea"/>
                <a:cs typeface="+mn-cs"/>
              </a:defRPr>
            </a:lvl8pPr>
            <a:lvl9pPr marL="3657691" algn="l" defTabSz="914423" rtl="0" eaLnBrk="1" latinLnBrk="0" hangingPunct="1">
              <a:defRPr lang="de-DE" altLang="en-US" sz="1800" kern="1200">
                <a:solidFill>
                  <a:schemeClr val="tx1"/>
                </a:solidFill>
                <a:latin typeface="+mn-lt"/>
                <a:ea typeface="+mn-ea"/>
                <a:cs typeface="+mn-cs"/>
              </a:defRPr>
            </a:lvl9pPr>
          </a:lstStyle>
          <a:p>
            <a:pPr marL="0" marR="0" lvl="0" indent="0"/>
            <a:fld id="{58295398-1F4A-4085-89E3-D713F76E6007}" type="slidenum">
              <a:rPr sz="1000">
                <a:solidFill>
                  <a:srgbClr val="56615A"/>
                </a:solidFill>
              </a:rPr>
              <a:t>34</a:t>
            </a:fld>
            <a:endParaRPr sz="1000">
              <a:solidFill>
                <a:srgbClr val="56615A"/>
              </a:solidFill>
            </a:endParaRPr>
          </a:p>
        </p:txBody>
      </p:sp>
      <p:sp>
        <p:nvSpPr>
          <p:cNvPr id="7" name="Textplatzhalter 3">
            <a:extLst>
              <a:ext uri="{FF2B5EF4-FFF2-40B4-BE49-F238E27FC236}">
                <a16:creationId xmlns:a16="http://schemas.microsoft.com/office/drawing/2014/main" id="{C48B3E61-8E2C-4540-BD3F-5BA36AAC5A9A}"/>
              </a:ext>
            </a:extLst>
          </p:cNvPr>
          <p:cNvSpPr>
            <a:spLocks noGrp="1"/>
          </p:cNvSpPr>
          <p:nvPr>
            <p:ph type="body" sz="quarter" idx="10"/>
          </p:nvPr>
        </p:nvSpPr>
        <p:spPr>
          <a:xfrm>
            <a:off x="623888" y="476250"/>
            <a:ext cx="10348912" cy="360363"/>
          </a:xfrm>
        </p:spPr>
        <p:txBody>
          <a:bodyPr/>
          <a:lstStyle/>
          <a:p>
            <a:r>
              <a:rPr lang="it-IT" dirty="0"/>
              <a:t>Attualmente desidera avere un’abitazione primaria a Barbiano?</a:t>
            </a:r>
            <a:endParaRPr lang="de-IT" dirty="0"/>
          </a:p>
        </p:txBody>
      </p:sp>
      <p:sp>
        <p:nvSpPr>
          <p:cNvPr id="12" name="New shape">
            <a:extLst>
              <a:ext uri="{FF2B5EF4-FFF2-40B4-BE49-F238E27FC236}">
                <a16:creationId xmlns:a16="http://schemas.microsoft.com/office/drawing/2014/main" id="{E3BA4CBE-4D0C-4E44-8D63-22E94FDE572A}"/>
              </a:ext>
            </a:extLst>
          </p:cNvPr>
          <p:cNvSpPr/>
          <p:nvPr/>
        </p:nvSpPr>
        <p:spPr>
          <a:xfrm>
            <a:off x="850901" y="1261384"/>
            <a:ext cx="5067300" cy="20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l"/>
            <a:r>
              <a:rPr lang="de-DE" sz="1200" b="1" dirty="0" err="1">
                <a:solidFill>
                  <a:schemeClr val="tx1"/>
                </a:solidFill>
                <a:latin typeface="verdana"/>
              </a:rPr>
              <a:t>Desidera</a:t>
            </a:r>
            <a:r>
              <a:rPr lang="de-DE" sz="1200" b="1" dirty="0">
                <a:solidFill>
                  <a:schemeClr val="tx1"/>
                </a:solidFill>
                <a:latin typeface="verdana"/>
              </a:rPr>
              <a:t> </a:t>
            </a:r>
            <a:r>
              <a:rPr lang="de-DE" sz="1200" b="1" dirty="0" err="1">
                <a:solidFill>
                  <a:schemeClr val="tx1"/>
                </a:solidFill>
                <a:latin typeface="verdana"/>
              </a:rPr>
              <a:t>avere</a:t>
            </a:r>
            <a:r>
              <a:rPr lang="de-DE" sz="1200" b="1" dirty="0">
                <a:solidFill>
                  <a:schemeClr val="tx1"/>
                </a:solidFill>
                <a:latin typeface="verdana"/>
              </a:rPr>
              <a:t> </a:t>
            </a:r>
            <a:r>
              <a:rPr lang="de-DE" sz="1200" b="1" dirty="0" err="1">
                <a:solidFill>
                  <a:schemeClr val="tx1"/>
                </a:solidFill>
                <a:latin typeface="verdana"/>
              </a:rPr>
              <a:t>un‘abitazione</a:t>
            </a:r>
            <a:r>
              <a:rPr lang="de-DE" sz="1200" b="1" dirty="0">
                <a:solidFill>
                  <a:schemeClr val="tx1"/>
                </a:solidFill>
                <a:latin typeface="verdana"/>
              </a:rPr>
              <a:t> </a:t>
            </a:r>
            <a:r>
              <a:rPr lang="de-DE" sz="1200" b="1" dirty="0" err="1">
                <a:solidFill>
                  <a:schemeClr val="tx1"/>
                </a:solidFill>
                <a:latin typeface="verdana"/>
              </a:rPr>
              <a:t>primaria</a:t>
            </a:r>
            <a:r>
              <a:rPr lang="de-DE" sz="1200" b="1" dirty="0">
                <a:solidFill>
                  <a:schemeClr val="tx1"/>
                </a:solidFill>
                <a:latin typeface="verdana"/>
              </a:rPr>
              <a:t>?</a:t>
            </a:r>
            <a:endParaRPr sz="1200" b="1" dirty="0">
              <a:solidFill>
                <a:schemeClr val="tx1"/>
              </a:solidFill>
              <a:latin typeface="verdana"/>
            </a:endParaRPr>
          </a:p>
        </p:txBody>
      </p:sp>
      <p:sp>
        <p:nvSpPr>
          <p:cNvPr id="15" name="New shape">
            <a:extLst>
              <a:ext uri="{FF2B5EF4-FFF2-40B4-BE49-F238E27FC236}">
                <a16:creationId xmlns:a16="http://schemas.microsoft.com/office/drawing/2014/main" id="{7EC2E6DE-ED94-41A8-B73B-E29EB22EFB17}"/>
              </a:ext>
            </a:extLst>
          </p:cNvPr>
          <p:cNvSpPr/>
          <p:nvPr/>
        </p:nvSpPr>
        <p:spPr>
          <a:xfrm>
            <a:off x="6438908" y="1261384"/>
            <a:ext cx="4649788" cy="20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l"/>
            <a:r>
              <a:rPr lang="de-DE" sz="1200" b="1" dirty="0" err="1">
                <a:solidFill>
                  <a:prstClr val="black"/>
                </a:solidFill>
                <a:latin typeface="verdana"/>
              </a:rPr>
              <a:t>Località</a:t>
            </a:r>
            <a:r>
              <a:rPr lang="de-DE" sz="1200" b="1" dirty="0">
                <a:solidFill>
                  <a:prstClr val="black"/>
                </a:solidFill>
                <a:latin typeface="verdana"/>
              </a:rPr>
              <a:t>/</a:t>
            </a:r>
            <a:r>
              <a:rPr lang="de-DE" sz="1200" b="1" dirty="0" err="1">
                <a:solidFill>
                  <a:prstClr val="black"/>
                </a:solidFill>
                <a:latin typeface="verdana"/>
              </a:rPr>
              <a:t>frazione</a:t>
            </a:r>
            <a:endParaRPr sz="1200" b="1" dirty="0">
              <a:solidFill>
                <a:prstClr val="black"/>
              </a:solidFill>
              <a:latin typeface="verdana"/>
            </a:endParaRPr>
          </a:p>
        </p:txBody>
      </p:sp>
      <p:graphicFrame>
        <p:nvGraphicFramePr>
          <p:cNvPr id="2" name="Inhaltsplatzhalter 5">
            <a:extLst>
              <a:ext uri="{FF2B5EF4-FFF2-40B4-BE49-F238E27FC236}">
                <a16:creationId xmlns:a16="http://schemas.microsoft.com/office/drawing/2014/main" id="{D483742A-0BA6-E758-722F-08E004D473E5}"/>
              </a:ext>
            </a:extLst>
          </p:cNvPr>
          <p:cNvGraphicFramePr>
            <a:graphicFrameLocks/>
          </p:cNvGraphicFramePr>
          <p:nvPr>
            <p:extLst>
              <p:ext uri="{D42A27DB-BD31-4B8C-83A1-F6EECF244321}">
                <p14:modId xmlns:p14="http://schemas.microsoft.com/office/powerpoint/2010/main" val="15336315"/>
              </p:ext>
            </p:extLst>
          </p:nvPr>
        </p:nvGraphicFramePr>
        <p:xfrm>
          <a:off x="850901" y="1549679"/>
          <a:ext cx="4724392" cy="20189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Inhaltsplatzhalter 5">
            <a:extLst>
              <a:ext uri="{FF2B5EF4-FFF2-40B4-BE49-F238E27FC236}">
                <a16:creationId xmlns:a16="http://schemas.microsoft.com/office/drawing/2014/main" id="{517ADCB0-2030-959A-EC72-5AD52D58944C}"/>
              </a:ext>
            </a:extLst>
          </p:cNvPr>
          <p:cNvGraphicFramePr>
            <a:graphicFrameLocks noGrp="1"/>
          </p:cNvGraphicFramePr>
          <p:nvPr>
            <p:ph idx="1"/>
            <p:extLst>
              <p:ext uri="{D42A27DB-BD31-4B8C-83A1-F6EECF244321}">
                <p14:modId xmlns:p14="http://schemas.microsoft.com/office/powerpoint/2010/main" val="946352935"/>
              </p:ext>
            </p:extLst>
          </p:nvPr>
        </p:nvGraphicFramePr>
        <p:xfrm>
          <a:off x="6096000" y="1552959"/>
          <a:ext cx="5294312" cy="2936260"/>
        </p:xfrm>
        <a:graphic>
          <a:graphicData uri="http://schemas.openxmlformats.org/drawingml/2006/chart">
            <c:chart xmlns:c="http://schemas.openxmlformats.org/drawingml/2006/chart" xmlns:r="http://schemas.openxmlformats.org/officeDocument/2006/relationships" r:id="rId3"/>
          </a:graphicData>
        </a:graphic>
      </p:graphicFrame>
      <p:sp>
        <p:nvSpPr>
          <p:cNvPr id="4" name="Rechteck: abgerundete Ecken 3">
            <a:extLst>
              <a:ext uri="{FF2B5EF4-FFF2-40B4-BE49-F238E27FC236}">
                <a16:creationId xmlns:a16="http://schemas.microsoft.com/office/drawing/2014/main" id="{43F9CE0D-04A5-3518-6984-E77FC0E5349C}"/>
              </a:ext>
            </a:extLst>
          </p:cNvPr>
          <p:cNvSpPr/>
          <p:nvPr/>
        </p:nvSpPr>
        <p:spPr>
          <a:xfrm>
            <a:off x="623888" y="3706094"/>
            <a:ext cx="5294312" cy="2395595"/>
          </a:xfrm>
          <a:prstGeom prst="roundRect">
            <a:avLst>
              <a:gd name="adj" fmla="val 10703"/>
            </a:avLst>
          </a:prstGeom>
          <a:solidFill>
            <a:srgbClr val="56615A">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it-IT">
              <a:latin typeface="Kievit-Bold" panose="02000503050000020004" pitchFamily="2" charset="0"/>
            </a:endParaRPr>
          </a:p>
        </p:txBody>
      </p:sp>
      <p:sp>
        <p:nvSpPr>
          <p:cNvPr id="5" name="Rechteck: abgerundete Ecken 4">
            <a:extLst>
              <a:ext uri="{FF2B5EF4-FFF2-40B4-BE49-F238E27FC236}">
                <a16:creationId xmlns:a16="http://schemas.microsoft.com/office/drawing/2014/main" id="{6DCBD901-34A5-90D4-3E41-D527C95E860A}"/>
              </a:ext>
            </a:extLst>
          </p:cNvPr>
          <p:cNvSpPr/>
          <p:nvPr/>
        </p:nvSpPr>
        <p:spPr>
          <a:xfrm>
            <a:off x="6116646" y="4610100"/>
            <a:ext cx="5294312" cy="1491590"/>
          </a:xfrm>
          <a:prstGeom prst="roundRect">
            <a:avLst/>
          </a:prstGeom>
          <a:solidFill>
            <a:srgbClr val="56615A">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it-IT">
              <a:latin typeface="Kievit-Bold" panose="02000503050000020004" pitchFamily="2" charset="0"/>
            </a:endParaRPr>
          </a:p>
        </p:txBody>
      </p:sp>
      <p:sp>
        <p:nvSpPr>
          <p:cNvPr id="6" name="New shape">
            <a:extLst>
              <a:ext uri="{FF2B5EF4-FFF2-40B4-BE49-F238E27FC236}">
                <a16:creationId xmlns:a16="http://schemas.microsoft.com/office/drawing/2014/main" id="{A55BFD8E-C6D5-F974-1E71-CAA1427F09CE}"/>
              </a:ext>
            </a:extLst>
          </p:cNvPr>
          <p:cNvSpPr/>
          <p:nvPr/>
        </p:nvSpPr>
        <p:spPr>
          <a:xfrm>
            <a:off x="855663" y="3791190"/>
            <a:ext cx="5067300" cy="20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l"/>
            <a:r>
              <a:rPr lang="de-DE" sz="1200" b="1" dirty="0" err="1">
                <a:solidFill>
                  <a:prstClr val="black"/>
                </a:solidFill>
                <a:latin typeface="verdana"/>
              </a:rPr>
              <a:t>Età</a:t>
            </a:r>
            <a:endParaRPr sz="1200" b="1" dirty="0">
              <a:solidFill>
                <a:prstClr val="black"/>
              </a:solidFill>
              <a:latin typeface="verdana"/>
            </a:endParaRPr>
          </a:p>
        </p:txBody>
      </p:sp>
      <p:graphicFrame>
        <p:nvGraphicFramePr>
          <p:cNvPr id="8" name="Inhaltsplatzhalter 5">
            <a:extLst>
              <a:ext uri="{FF2B5EF4-FFF2-40B4-BE49-F238E27FC236}">
                <a16:creationId xmlns:a16="http://schemas.microsoft.com/office/drawing/2014/main" id="{7F462D1B-016F-A726-CCA6-F614A386C4BC}"/>
              </a:ext>
            </a:extLst>
          </p:cNvPr>
          <p:cNvGraphicFramePr>
            <a:graphicFrameLocks/>
          </p:cNvGraphicFramePr>
          <p:nvPr>
            <p:extLst>
              <p:ext uri="{D42A27DB-BD31-4B8C-83A1-F6EECF244321}">
                <p14:modId xmlns:p14="http://schemas.microsoft.com/office/powerpoint/2010/main" val="4177235082"/>
              </p:ext>
            </p:extLst>
          </p:nvPr>
        </p:nvGraphicFramePr>
        <p:xfrm>
          <a:off x="625475" y="3994390"/>
          <a:ext cx="5294312" cy="2095413"/>
        </p:xfrm>
        <a:graphic>
          <a:graphicData uri="http://schemas.openxmlformats.org/drawingml/2006/chart">
            <c:chart xmlns:c="http://schemas.openxmlformats.org/drawingml/2006/chart" xmlns:r="http://schemas.openxmlformats.org/officeDocument/2006/relationships" r:id="rId4"/>
          </a:graphicData>
        </a:graphic>
      </p:graphicFrame>
      <p:sp>
        <p:nvSpPr>
          <p:cNvPr id="10" name="New shape">
            <a:extLst>
              <a:ext uri="{FF2B5EF4-FFF2-40B4-BE49-F238E27FC236}">
                <a16:creationId xmlns:a16="http://schemas.microsoft.com/office/drawing/2014/main" id="{E21EFA1C-EF0D-8324-6A55-261E1B711F4C}"/>
              </a:ext>
            </a:extLst>
          </p:cNvPr>
          <p:cNvSpPr/>
          <p:nvPr/>
        </p:nvSpPr>
        <p:spPr>
          <a:xfrm>
            <a:off x="6346834" y="4665965"/>
            <a:ext cx="5067300" cy="3240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l"/>
            <a:r>
              <a:rPr lang="de-DE" sz="1200" b="1" dirty="0" err="1">
                <a:solidFill>
                  <a:prstClr val="black"/>
                </a:solidFill>
                <a:latin typeface="verdana"/>
              </a:rPr>
              <a:t>Sesso</a:t>
            </a:r>
            <a:endParaRPr sz="1200" b="1" dirty="0">
              <a:solidFill>
                <a:prstClr val="black"/>
              </a:solidFill>
              <a:latin typeface="verdana"/>
            </a:endParaRPr>
          </a:p>
        </p:txBody>
      </p:sp>
      <p:graphicFrame>
        <p:nvGraphicFramePr>
          <p:cNvPr id="11" name="Inhaltsplatzhalter 5">
            <a:extLst>
              <a:ext uri="{FF2B5EF4-FFF2-40B4-BE49-F238E27FC236}">
                <a16:creationId xmlns:a16="http://schemas.microsoft.com/office/drawing/2014/main" id="{3C286121-A5CA-26B7-C4FD-574CF16B1FEB}"/>
              </a:ext>
            </a:extLst>
          </p:cNvPr>
          <p:cNvGraphicFramePr>
            <a:graphicFrameLocks/>
          </p:cNvGraphicFramePr>
          <p:nvPr>
            <p:extLst>
              <p:ext uri="{D42A27DB-BD31-4B8C-83A1-F6EECF244321}">
                <p14:modId xmlns:p14="http://schemas.microsoft.com/office/powerpoint/2010/main" val="2457567440"/>
              </p:ext>
            </p:extLst>
          </p:nvPr>
        </p:nvGraphicFramePr>
        <p:xfrm>
          <a:off x="6116646" y="4869166"/>
          <a:ext cx="5294312" cy="1232523"/>
        </p:xfrm>
        <a:graphic>
          <a:graphicData uri="http://schemas.openxmlformats.org/drawingml/2006/chart">
            <c:chart xmlns:c="http://schemas.openxmlformats.org/drawingml/2006/chart" xmlns:r="http://schemas.openxmlformats.org/officeDocument/2006/relationships" r:id="rId5"/>
          </a:graphicData>
        </a:graphic>
      </p:graphicFrame>
      <p:sp>
        <p:nvSpPr>
          <p:cNvPr id="13" name="Textfeld 12">
            <a:extLst>
              <a:ext uri="{FF2B5EF4-FFF2-40B4-BE49-F238E27FC236}">
                <a16:creationId xmlns:a16="http://schemas.microsoft.com/office/drawing/2014/main" id="{BCECEF80-9D47-94C9-2045-FDBF0A913472}"/>
              </a:ext>
            </a:extLst>
          </p:cNvPr>
          <p:cNvSpPr txBox="1"/>
          <p:nvPr/>
        </p:nvSpPr>
        <p:spPr>
          <a:xfrm>
            <a:off x="4520954" y="6154704"/>
            <a:ext cx="1423788" cy="26161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100" b="0" i="0" u="none" strike="noStrike" kern="0" cap="none" spc="0" normalizeH="0" baseline="0" noProof="0" dirty="0" err="1">
                <a:ln>
                  <a:noFill/>
                </a:ln>
                <a:solidFill>
                  <a:prstClr val="black"/>
                </a:solidFill>
                <a:effectLst/>
                <a:uLnTx/>
                <a:uFillTx/>
                <a:latin typeface="Verdana"/>
              </a:rPr>
              <a:t>sì</a:t>
            </a:r>
            <a:r>
              <a:rPr kumimoji="0" lang="de-DE" sz="1100" b="0" i="0" u="none" strike="noStrike" kern="0" cap="none" spc="0" normalizeH="0" baseline="0" noProof="0" dirty="0">
                <a:ln>
                  <a:noFill/>
                </a:ln>
                <a:solidFill>
                  <a:prstClr val="black"/>
                </a:solidFill>
                <a:effectLst/>
                <a:uLnTx/>
                <a:uFillTx/>
                <a:latin typeface="Verdana"/>
              </a:rPr>
              <a:t>, </a:t>
            </a:r>
            <a:r>
              <a:rPr kumimoji="0" lang="de-DE" sz="1100" b="0" i="0" u="none" strike="noStrike" kern="0" cap="none" spc="0" normalizeH="0" baseline="0" noProof="0" dirty="0" err="1">
                <a:ln>
                  <a:noFill/>
                </a:ln>
                <a:solidFill>
                  <a:prstClr val="black"/>
                </a:solidFill>
                <a:effectLst/>
                <a:uLnTx/>
                <a:uFillTx/>
                <a:latin typeface="Verdana"/>
              </a:rPr>
              <a:t>vorrei</a:t>
            </a:r>
            <a:r>
              <a:rPr kumimoji="0" lang="de-DE" sz="1100" b="0" i="0" u="none" strike="noStrike" kern="0" cap="none" spc="0" normalizeH="0" baseline="0" noProof="0" dirty="0">
                <a:ln>
                  <a:noFill/>
                </a:ln>
                <a:solidFill>
                  <a:prstClr val="black"/>
                </a:solidFill>
                <a:effectLst/>
                <a:uLnTx/>
                <a:uFillTx/>
                <a:latin typeface="Verdana"/>
              </a:rPr>
              <a:t> </a:t>
            </a:r>
            <a:r>
              <a:rPr kumimoji="0" lang="de-DE" sz="1100" b="0" i="0" u="none" strike="noStrike" kern="0" cap="none" spc="0" normalizeH="0" baseline="0" noProof="0" dirty="0" err="1">
                <a:ln>
                  <a:noFill/>
                </a:ln>
                <a:solidFill>
                  <a:prstClr val="black"/>
                </a:solidFill>
                <a:effectLst/>
                <a:uLnTx/>
                <a:uFillTx/>
                <a:latin typeface="Verdana"/>
              </a:rPr>
              <a:t>affittare</a:t>
            </a:r>
            <a:endParaRPr kumimoji="0" lang="de-DE" sz="1100" b="0" i="0" u="none" strike="noStrike" kern="0" cap="none" spc="0" normalizeH="0" baseline="0" noProof="0" dirty="0">
              <a:ln>
                <a:noFill/>
              </a:ln>
              <a:solidFill>
                <a:prstClr val="black"/>
              </a:solidFill>
              <a:effectLst/>
              <a:uLnTx/>
              <a:uFillTx/>
              <a:latin typeface="Verdana"/>
            </a:endParaRPr>
          </a:p>
        </p:txBody>
      </p:sp>
      <p:sp>
        <p:nvSpPr>
          <p:cNvPr id="19" name="Rechteck 18">
            <a:extLst>
              <a:ext uri="{FF2B5EF4-FFF2-40B4-BE49-F238E27FC236}">
                <a16:creationId xmlns:a16="http://schemas.microsoft.com/office/drawing/2014/main" id="{81F2A15D-DEA0-13B5-EFC8-EAB902084CD2}"/>
              </a:ext>
            </a:extLst>
          </p:cNvPr>
          <p:cNvSpPr/>
          <p:nvPr/>
        </p:nvSpPr>
        <p:spPr>
          <a:xfrm>
            <a:off x="4376954" y="6225780"/>
            <a:ext cx="144000" cy="1440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IT" sz="1800" b="0" i="0" u="none" strike="noStrike" kern="0" cap="none" spc="0" normalizeH="0" baseline="0" noProof="0">
              <a:ln>
                <a:noFill/>
              </a:ln>
              <a:solidFill>
                <a:prstClr val="white"/>
              </a:solidFill>
              <a:effectLst/>
              <a:uLnTx/>
              <a:uFillTx/>
              <a:latin typeface="Kievit-Bold" panose="02000503050000020004" pitchFamily="2" charset="0"/>
              <a:cs typeface="Arial"/>
            </a:endParaRPr>
          </a:p>
        </p:txBody>
      </p:sp>
      <p:sp>
        <p:nvSpPr>
          <p:cNvPr id="20" name="Textfeld 19">
            <a:extLst>
              <a:ext uri="{FF2B5EF4-FFF2-40B4-BE49-F238E27FC236}">
                <a16:creationId xmlns:a16="http://schemas.microsoft.com/office/drawing/2014/main" id="{040AA771-F416-6AC7-76D8-0E3DDD296BB6}"/>
              </a:ext>
            </a:extLst>
          </p:cNvPr>
          <p:cNvSpPr txBox="1"/>
          <p:nvPr/>
        </p:nvSpPr>
        <p:spPr>
          <a:xfrm>
            <a:off x="2852628" y="6156128"/>
            <a:ext cx="1271502" cy="26161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de-DE" sz="1100" kern="0" dirty="0">
                <a:solidFill>
                  <a:prstClr val="black"/>
                </a:solidFill>
                <a:latin typeface="Verdana"/>
              </a:rPr>
              <a:t>non ho </a:t>
            </a:r>
            <a:r>
              <a:rPr lang="de-DE" sz="1100" kern="0" dirty="0" err="1">
                <a:solidFill>
                  <a:prstClr val="black"/>
                </a:solidFill>
                <a:latin typeface="Verdana"/>
              </a:rPr>
              <a:t>bisogno</a:t>
            </a:r>
            <a:endParaRPr kumimoji="0" lang="de-DE" sz="1100" b="0" i="0" u="none" strike="noStrike" kern="0" cap="none" spc="0" normalizeH="0" baseline="0" noProof="0" dirty="0">
              <a:ln>
                <a:noFill/>
              </a:ln>
              <a:solidFill>
                <a:prstClr val="black"/>
              </a:solidFill>
              <a:effectLst/>
              <a:uLnTx/>
              <a:uFillTx/>
              <a:latin typeface="Verdana"/>
            </a:endParaRPr>
          </a:p>
        </p:txBody>
      </p:sp>
      <p:sp>
        <p:nvSpPr>
          <p:cNvPr id="21" name="Rechteck 20">
            <a:extLst>
              <a:ext uri="{FF2B5EF4-FFF2-40B4-BE49-F238E27FC236}">
                <a16:creationId xmlns:a16="http://schemas.microsoft.com/office/drawing/2014/main" id="{42C4F98F-375A-5065-969E-5E6D5A416B32}"/>
              </a:ext>
            </a:extLst>
          </p:cNvPr>
          <p:cNvSpPr/>
          <p:nvPr/>
        </p:nvSpPr>
        <p:spPr>
          <a:xfrm>
            <a:off x="2708628" y="6227204"/>
            <a:ext cx="144000" cy="144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IT" sz="1800" b="0" i="0" u="none" strike="noStrike" kern="0" cap="none" spc="0" normalizeH="0" baseline="0" noProof="0">
              <a:ln>
                <a:noFill/>
              </a:ln>
              <a:solidFill>
                <a:prstClr val="white"/>
              </a:solidFill>
              <a:effectLst/>
              <a:uLnTx/>
              <a:uFillTx/>
              <a:latin typeface="Kievit-Bold" panose="02000503050000020004" pitchFamily="2" charset="0"/>
              <a:cs typeface="Arial"/>
            </a:endParaRPr>
          </a:p>
        </p:txBody>
      </p:sp>
      <p:sp>
        <p:nvSpPr>
          <p:cNvPr id="22" name="Textfeld 21">
            <a:extLst>
              <a:ext uri="{FF2B5EF4-FFF2-40B4-BE49-F238E27FC236}">
                <a16:creationId xmlns:a16="http://schemas.microsoft.com/office/drawing/2014/main" id="{7772F9A7-049D-6065-3E2B-0695893299E4}"/>
              </a:ext>
            </a:extLst>
          </p:cNvPr>
          <p:cNvSpPr txBox="1"/>
          <p:nvPr/>
        </p:nvSpPr>
        <p:spPr>
          <a:xfrm>
            <a:off x="6301223" y="6156128"/>
            <a:ext cx="1481496" cy="26161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100" b="0" i="0" u="none" strike="noStrike" kern="0" cap="none" spc="0" normalizeH="0" baseline="0" noProof="0" dirty="0" err="1">
                <a:ln>
                  <a:noFill/>
                </a:ln>
                <a:solidFill>
                  <a:prstClr val="black"/>
                </a:solidFill>
                <a:effectLst/>
                <a:uLnTx/>
                <a:uFillTx/>
                <a:latin typeface="Verdana"/>
              </a:rPr>
              <a:t>sì</a:t>
            </a:r>
            <a:r>
              <a:rPr kumimoji="0" lang="de-DE" sz="1100" b="0" i="0" u="none" strike="noStrike" kern="0" cap="none" spc="0" normalizeH="0" baseline="0" noProof="0" dirty="0">
                <a:ln>
                  <a:noFill/>
                </a:ln>
                <a:solidFill>
                  <a:prstClr val="black"/>
                </a:solidFill>
                <a:effectLst/>
                <a:uLnTx/>
                <a:uFillTx/>
                <a:latin typeface="Verdana"/>
              </a:rPr>
              <a:t>, </a:t>
            </a:r>
            <a:r>
              <a:rPr kumimoji="0" lang="de-DE" sz="1100" b="0" i="0" u="none" strike="noStrike" kern="0" cap="none" spc="0" normalizeH="0" baseline="0" noProof="0" dirty="0" err="1">
                <a:ln>
                  <a:noFill/>
                </a:ln>
                <a:solidFill>
                  <a:prstClr val="black"/>
                </a:solidFill>
                <a:effectLst/>
                <a:uLnTx/>
                <a:uFillTx/>
                <a:latin typeface="Verdana"/>
              </a:rPr>
              <a:t>vorrei</a:t>
            </a:r>
            <a:r>
              <a:rPr kumimoji="0" lang="de-DE" sz="1100" b="0" i="0" u="none" strike="noStrike" kern="0" cap="none" spc="0" normalizeH="0" baseline="0" noProof="0" dirty="0">
                <a:ln>
                  <a:noFill/>
                </a:ln>
                <a:solidFill>
                  <a:prstClr val="black"/>
                </a:solidFill>
                <a:effectLst/>
                <a:uLnTx/>
                <a:uFillTx/>
                <a:latin typeface="Verdana"/>
              </a:rPr>
              <a:t> </a:t>
            </a:r>
            <a:r>
              <a:rPr kumimoji="0" lang="de-DE" sz="1100" b="0" i="0" u="none" strike="noStrike" kern="0" cap="none" spc="0" normalizeH="0" baseline="0" noProof="0" dirty="0" err="1">
                <a:ln>
                  <a:noFill/>
                </a:ln>
                <a:solidFill>
                  <a:prstClr val="black"/>
                </a:solidFill>
                <a:effectLst/>
                <a:uLnTx/>
                <a:uFillTx/>
                <a:latin typeface="Verdana"/>
              </a:rPr>
              <a:t>costruire</a:t>
            </a:r>
            <a:endParaRPr kumimoji="0" lang="de-DE" sz="1100" b="0" i="0" u="none" strike="noStrike" kern="0" cap="none" spc="0" normalizeH="0" baseline="0" noProof="0" dirty="0">
              <a:ln>
                <a:noFill/>
              </a:ln>
              <a:solidFill>
                <a:prstClr val="black"/>
              </a:solidFill>
              <a:effectLst/>
              <a:uLnTx/>
              <a:uFillTx/>
              <a:latin typeface="Verdana"/>
            </a:endParaRPr>
          </a:p>
        </p:txBody>
      </p:sp>
      <p:sp>
        <p:nvSpPr>
          <p:cNvPr id="23" name="Rechteck 22">
            <a:extLst>
              <a:ext uri="{FF2B5EF4-FFF2-40B4-BE49-F238E27FC236}">
                <a16:creationId xmlns:a16="http://schemas.microsoft.com/office/drawing/2014/main" id="{6FAA3E61-D24A-E346-5241-4AB141305341}"/>
              </a:ext>
            </a:extLst>
          </p:cNvPr>
          <p:cNvSpPr/>
          <p:nvPr/>
        </p:nvSpPr>
        <p:spPr>
          <a:xfrm>
            <a:off x="6157223" y="6227204"/>
            <a:ext cx="144000" cy="1440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IT" sz="1800" b="0" i="0" u="none" strike="noStrike" kern="0" cap="none" spc="0" normalizeH="0" baseline="0" noProof="0">
              <a:ln>
                <a:noFill/>
              </a:ln>
              <a:solidFill>
                <a:prstClr val="white"/>
              </a:solidFill>
              <a:effectLst/>
              <a:uLnTx/>
              <a:uFillTx/>
              <a:latin typeface="Kievit-Bold" panose="02000503050000020004" pitchFamily="2" charset="0"/>
              <a:cs typeface="Arial"/>
            </a:endParaRPr>
          </a:p>
        </p:txBody>
      </p:sp>
      <p:sp>
        <p:nvSpPr>
          <p:cNvPr id="24" name="Textfeld 23">
            <a:extLst>
              <a:ext uri="{FF2B5EF4-FFF2-40B4-BE49-F238E27FC236}">
                <a16:creationId xmlns:a16="http://schemas.microsoft.com/office/drawing/2014/main" id="{2DC05A13-3288-795F-12D9-471C2B7C65D0}"/>
              </a:ext>
            </a:extLst>
          </p:cNvPr>
          <p:cNvSpPr txBox="1"/>
          <p:nvPr/>
        </p:nvSpPr>
        <p:spPr>
          <a:xfrm>
            <a:off x="8001993" y="6156128"/>
            <a:ext cx="1593706" cy="26161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100" b="0" i="0" u="none" strike="noStrike" kern="0" cap="none" spc="0" normalizeH="0" baseline="0" noProof="0" dirty="0" err="1">
                <a:ln>
                  <a:noFill/>
                </a:ln>
                <a:solidFill>
                  <a:prstClr val="black"/>
                </a:solidFill>
                <a:effectLst/>
                <a:uLnTx/>
                <a:uFillTx/>
                <a:latin typeface="Verdana"/>
              </a:rPr>
              <a:t>sì</a:t>
            </a:r>
            <a:r>
              <a:rPr kumimoji="0" lang="de-DE" sz="1100" b="0" i="0" u="none" strike="noStrike" kern="0" cap="none" spc="0" normalizeH="0" baseline="0" noProof="0" dirty="0">
                <a:ln>
                  <a:noFill/>
                </a:ln>
                <a:solidFill>
                  <a:prstClr val="black"/>
                </a:solidFill>
                <a:effectLst/>
                <a:uLnTx/>
                <a:uFillTx/>
                <a:latin typeface="Verdana"/>
              </a:rPr>
              <a:t>, </a:t>
            </a:r>
            <a:r>
              <a:rPr kumimoji="0" lang="de-DE" sz="1100" b="0" i="0" u="none" strike="noStrike" kern="0" cap="none" spc="0" normalizeH="0" baseline="0" noProof="0" dirty="0" err="1">
                <a:ln>
                  <a:noFill/>
                </a:ln>
                <a:solidFill>
                  <a:prstClr val="black"/>
                </a:solidFill>
                <a:effectLst/>
                <a:uLnTx/>
                <a:uFillTx/>
                <a:latin typeface="Verdana"/>
              </a:rPr>
              <a:t>vorrei</a:t>
            </a:r>
            <a:r>
              <a:rPr kumimoji="0" lang="de-DE" sz="1100" b="0" i="0" u="none" strike="noStrike" kern="0" cap="none" spc="0" normalizeH="0" baseline="0" noProof="0" dirty="0">
                <a:ln>
                  <a:noFill/>
                </a:ln>
                <a:solidFill>
                  <a:prstClr val="black"/>
                </a:solidFill>
                <a:effectLst/>
                <a:uLnTx/>
                <a:uFillTx/>
                <a:latin typeface="Verdana"/>
              </a:rPr>
              <a:t> </a:t>
            </a:r>
            <a:r>
              <a:rPr kumimoji="0" lang="de-DE" sz="1100" b="0" i="0" u="none" strike="noStrike" kern="0" cap="none" spc="0" normalizeH="0" baseline="0" noProof="0" dirty="0" err="1">
                <a:ln>
                  <a:noFill/>
                </a:ln>
                <a:solidFill>
                  <a:prstClr val="black"/>
                </a:solidFill>
                <a:effectLst/>
                <a:uLnTx/>
                <a:uFillTx/>
                <a:latin typeface="Verdana"/>
              </a:rPr>
              <a:t>acquistare</a:t>
            </a:r>
            <a:endParaRPr kumimoji="0" lang="de-DE" sz="1100" b="0" i="0" u="none" strike="noStrike" kern="0" cap="none" spc="0" normalizeH="0" baseline="0" noProof="0" dirty="0">
              <a:ln>
                <a:noFill/>
              </a:ln>
              <a:solidFill>
                <a:prstClr val="black"/>
              </a:solidFill>
              <a:effectLst/>
              <a:uLnTx/>
              <a:uFillTx/>
              <a:latin typeface="Verdana"/>
            </a:endParaRPr>
          </a:p>
        </p:txBody>
      </p:sp>
      <p:sp>
        <p:nvSpPr>
          <p:cNvPr id="25" name="Rechteck 24">
            <a:extLst>
              <a:ext uri="{FF2B5EF4-FFF2-40B4-BE49-F238E27FC236}">
                <a16:creationId xmlns:a16="http://schemas.microsoft.com/office/drawing/2014/main" id="{30268FA6-ABA3-3E8F-0BB9-F65DE92E5598}"/>
              </a:ext>
            </a:extLst>
          </p:cNvPr>
          <p:cNvSpPr/>
          <p:nvPr/>
        </p:nvSpPr>
        <p:spPr>
          <a:xfrm>
            <a:off x="7857993" y="6227204"/>
            <a:ext cx="144000" cy="144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IT" sz="1800" b="0" i="0" u="none" strike="noStrike" kern="0" cap="none" spc="0" normalizeH="0" baseline="0" noProof="0">
              <a:ln>
                <a:noFill/>
              </a:ln>
              <a:solidFill>
                <a:prstClr val="white"/>
              </a:solidFill>
              <a:effectLst/>
              <a:uLnTx/>
              <a:uFillTx/>
              <a:latin typeface="Kievit-Bold" panose="02000503050000020004" pitchFamily="2" charset="0"/>
              <a:cs typeface="Arial"/>
            </a:endParaRPr>
          </a:p>
        </p:txBody>
      </p:sp>
    </p:spTree>
    <p:extLst>
      <p:ext uri="{BB962C8B-B14F-4D97-AF65-F5344CB8AC3E}">
        <p14:creationId xmlns:p14="http://schemas.microsoft.com/office/powerpoint/2010/main" val="21488599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liennummernplatzhalter 2">
            <a:extLst>
              <a:ext uri="{FF2B5EF4-FFF2-40B4-BE49-F238E27FC236}">
                <a16:creationId xmlns:a16="http://schemas.microsoft.com/office/drawing/2014/main" id="{D3090EA5-379A-4B45-BA29-497E848F0313}"/>
              </a:ext>
            </a:extLst>
          </p:cNvPr>
          <p:cNvSpPr txBox="1">
            <a:spLocks noGrp="1"/>
          </p:cNvSpPr>
          <p:nvPr>
            <p:ph type="sldNum"/>
          </p:nvPr>
        </p:nvSpPr>
        <p:spPr>
          <a:xfrm>
            <a:off x="11209338" y="6308725"/>
            <a:ext cx="657225" cy="346075"/>
          </a:xfrm>
          <a:prstGeom prst="rect">
            <a:avLst/>
          </a:prstGeom>
          <a:noFill/>
        </p:spPr>
        <p:txBody>
          <a:bodyPr anchor="ctr" anchorCtr="0">
            <a:noAutofit/>
          </a:bodyPr>
          <a:lstStyle>
            <a:defPPr>
              <a:defRPr lang="de-DE"/>
            </a:defPPr>
            <a:lvl1pPr marL="0" indent="0" algn="l" defTabSz="914423" rtl="0" eaLnBrk="1" fontAlgn="base" latinLnBrk="0" hangingPunct="1">
              <a:lnSpc>
                <a:spcPct val="100000"/>
              </a:lnSpc>
              <a:spcBef>
                <a:spcPct val="0"/>
              </a:spcBef>
              <a:spcAft>
                <a:spcPct val="0"/>
              </a:spcAft>
              <a:buClrTx/>
              <a:buSzTx/>
              <a:buFontTx/>
              <a:buNone/>
              <a:defRPr kumimoji="0" lang="de-DE" altLang="en-US" sz="1800" b="0" i="0" u="none" kern="1200" baseline="0">
                <a:solidFill>
                  <a:schemeClr val="tx1"/>
                </a:solidFill>
                <a:latin typeface="+mn-lt"/>
                <a:ea typeface="+mn-ea"/>
                <a:cs typeface="+mn-cs"/>
              </a:defRPr>
            </a:lvl1pPr>
            <a:lvl2pPr marL="457212" indent="0" algn="l" defTabSz="914423" rtl="0" eaLnBrk="1" fontAlgn="base" latinLnBrk="0" hangingPunct="1">
              <a:lnSpc>
                <a:spcPct val="100000"/>
              </a:lnSpc>
              <a:spcBef>
                <a:spcPct val="0"/>
              </a:spcBef>
              <a:spcAft>
                <a:spcPct val="0"/>
              </a:spcAft>
              <a:buClrTx/>
              <a:buSzTx/>
              <a:buFontTx/>
              <a:buNone/>
              <a:defRPr kumimoji="0" lang="de-DE" altLang="en-US" sz="1800" b="0" i="0" u="none" kern="1200" baseline="0">
                <a:solidFill>
                  <a:schemeClr val="tx1"/>
                </a:solidFill>
                <a:latin typeface="+mn-lt"/>
                <a:ea typeface="+mn-ea"/>
                <a:cs typeface="+mn-cs"/>
              </a:defRPr>
            </a:lvl2pPr>
            <a:lvl3pPr marL="914423" indent="0" algn="l" defTabSz="914423" rtl="0" eaLnBrk="1" fontAlgn="base" latinLnBrk="0" hangingPunct="1">
              <a:lnSpc>
                <a:spcPct val="100000"/>
              </a:lnSpc>
              <a:spcBef>
                <a:spcPct val="0"/>
              </a:spcBef>
              <a:spcAft>
                <a:spcPct val="0"/>
              </a:spcAft>
              <a:buClrTx/>
              <a:buSzTx/>
              <a:buFontTx/>
              <a:buNone/>
              <a:defRPr kumimoji="0" lang="de-DE" altLang="en-US" sz="1800" b="0" i="0" u="none" kern="1200" baseline="0">
                <a:solidFill>
                  <a:schemeClr val="tx1"/>
                </a:solidFill>
                <a:latin typeface="+mn-lt"/>
                <a:ea typeface="+mn-ea"/>
                <a:cs typeface="+mn-cs"/>
              </a:defRPr>
            </a:lvl3pPr>
            <a:lvl4pPr marL="1371634" indent="0" algn="l" defTabSz="914423" rtl="0" eaLnBrk="1" fontAlgn="base" latinLnBrk="0" hangingPunct="1">
              <a:lnSpc>
                <a:spcPct val="100000"/>
              </a:lnSpc>
              <a:spcBef>
                <a:spcPct val="0"/>
              </a:spcBef>
              <a:spcAft>
                <a:spcPct val="0"/>
              </a:spcAft>
              <a:buClrTx/>
              <a:buSzTx/>
              <a:buFontTx/>
              <a:buNone/>
              <a:defRPr kumimoji="0" lang="de-DE" altLang="en-US" sz="1800" b="0" i="0" u="none" kern="1200" baseline="0">
                <a:solidFill>
                  <a:schemeClr val="tx1"/>
                </a:solidFill>
                <a:latin typeface="+mn-lt"/>
                <a:ea typeface="+mn-ea"/>
                <a:cs typeface="+mn-cs"/>
              </a:defRPr>
            </a:lvl4pPr>
            <a:lvl5pPr marL="1828846" indent="0" algn="l" defTabSz="914423" rtl="0" eaLnBrk="1" fontAlgn="base" latinLnBrk="0" hangingPunct="1">
              <a:lnSpc>
                <a:spcPct val="100000"/>
              </a:lnSpc>
              <a:spcBef>
                <a:spcPct val="0"/>
              </a:spcBef>
              <a:spcAft>
                <a:spcPct val="0"/>
              </a:spcAft>
              <a:buClrTx/>
              <a:buSzTx/>
              <a:buFontTx/>
              <a:buNone/>
              <a:defRPr kumimoji="0" lang="de-DE" altLang="en-US" sz="1800" b="0" i="0" u="none" kern="1200" baseline="0">
                <a:solidFill>
                  <a:schemeClr val="tx1"/>
                </a:solidFill>
                <a:latin typeface="+mn-lt"/>
                <a:ea typeface="+mn-ea"/>
                <a:cs typeface="+mn-cs"/>
              </a:defRPr>
            </a:lvl5pPr>
            <a:lvl6pPr marL="2286057" algn="l" defTabSz="914423" rtl="0" eaLnBrk="1" latinLnBrk="0" hangingPunct="1">
              <a:defRPr lang="de-DE" altLang="en-US" sz="1800" kern="1200">
                <a:solidFill>
                  <a:schemeClr val="tx1"/>
                </a:solidFill>
                <a:latin typeface="+mn-lt"/>
                <a:ea typeface="+mn-ea"/>
                <a:cs typeface="+mn-cs"/>
              </a:defRPr>
            </a:lvl6pPr>
            <a:lvl7pPr marL="2743269" algn="l" defTabSz="914423" rtl="0" eaLnBrk="1" latinLnBrk="0" hangingPunct="1">
              <a:defRPr lang="de-DE" altLang="en-US" sz="1800" kern="1200">
                <a:solidFill>
                  <a:schemeClr val="tx1"/>
                </a:solidFill>
                <a:latin typeface="+mn-lt"/>
                <a:ea typeface="+mn-ea"/>
                <a:cs typeface="+mn-cs"/>
              </a:defRPr>
            </a:lvl7pPr>
            <a:lvl8pPr marL="3200480" algn="l" defTabSz="914423" rtl="0" eaLnBrk="1" latinLnBrk="0" hangingPunct="1">
              <a:defRPr lang="de-DE" altLang="en-US" sz="1800" kern="1200">
                <a:solidFill>
                  <a:schemeClr val="tx1"/>
                </a:solidFill>
                <a:latin typeface="+mn-lt"/>
                <a:ea typeface="+mn-ea"/>
                <a:cs typeface="+mn-cs"/>
              </a:defRPr>
            </a:lvl8pPr>
            <a:lvl9pPr marL="3657691" algn="l" defTabSz="914423" rtl="0" eaLnBrk="1" latinLnBrk="0" hangingPunct="1">
              <a:defRPr lang="de-DE" altLang="en-US" sz="1800" kern="1200">
                <a:solidFill>
                  <a:schemeClr val="tx1"/>
                </a:solidFill>
                <a:latin typeface="+mn-lt"/>
                <a:ea typeface="+mn-ea"/>
                <a:cs typeface="+mn-cs"/>
              </a:defRPr>
            </a:lvl9pPr>
          </a:lstStyle>
          <a:p>
            <a:pPr marL="0" marR="0" lvl="0" indent="0"/>
            <a:fld id="{58295398-1F4A-4085-89E3-D713F76E6007}" type="slidenum">
              <a:rPr sz="1000">
                <a:solidFill>
                  <a:srgbClr val="56615A"/>
                </a:solidFill>
              </a:rPr>
              <a:t>35</a:t>
            </a:fld>
            <a:endParaRPr sz="1000">
              <a:solidFill>
                <a:srgbClr val="56615A"/>
              </a:solidFill>
            </a:endParaRPr>
          </a:p>
        </p:txBody>
      </p:sp>
      <p:sp>
        <p:nvSpPr>
          <p:cNvPr id="7" name="Textplatzhalter 3">
            <a:extLst>
              <a:ext uri="{FF2B5EF4-FFF2-40B4-BE49-F238E27FC236}">
                <a16:creationId xmlns:a16="http://schemas.microsoft.com/office/drawing/2014/main" id="{912726BA-5C1A-4146-B41B-86E83C725D83}"/>
              </a:ext>
            </a:extLst>
          </p:cNvPr>
          <p:cNvSpPr>
            <a:spLocks noGrp="1"/>
          </p:cNvSpPr>
          <p:nvPr>
            <p:ph type="body" sz="quarter" idx="10"/>
          </p:nvPr>
        </p:nvSpPr>
        <p:spPr>
          <a:xfrm>
            <a:off x="623888" y="476250"/>
            <a:ext cx="10152632" cy="360363"/>
          </a:xfrm>
        </p:spPr>
        <p:txBody>
          <a:bodyPr/>
          <a:lstStyle/>
          <a:p>
            <a:r>
              <a:rPr lang="it-IT" dirty="0"/>
              <a:t>Gentilmente, dia una valutazione del comune di Barbiano in base ai seguenti criteri:</a:t>
            </a:r>
          </a:p>
          <a:p>
            <a:r>
              <a:rPr lang="it-IT" sz="1100" dirty="0"/>
              <a:t>(Scala da 5 = insufficiente a 10 = ottimo)</a:t>
            </a:r>
          </a:p>
        </p:txBody>
      </p:sp>
      <p:sp>
        <p:nvSpPr>
          <p:cNvPr id="4" name="Rechteck: abgerundete Ecken 3">
            <a:extLst>
              <a:ext uri="{FF2B5EF4-FFF2-40B4-BE49-F238E27FC236}">
                <a16:creationId xmlns:a16="http://schemas.microsoft.com/office/drawing/2014/main" id="{897B7528-BAA2-9A24-9D34-FCF0F50B8135}"/>
              </a:ext>
            </a:extLst>
          </p:cNvPr>
          <p:cNvSpPr/>
          <p:nvPr/>
        </p:nvSpPr>
        <p:spPr>
          <a:xfrm>
            <a:off x="623888" y="1527450"/>
            <a:ext cx="10585448" cy="5043470"/>
          </a:xfrm>
          <a:prstGeom prst="roundRect">
            <a:avLst/>
          </a:prstGeom>
          <a:solidFill>
            <a:srgbClr val="56615A">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it-IT" sz="1200">
              <a:solidFill>
                <a:schemeClr val="tx1"/>
              </a:solidFill>
              <a:latin typeface="+mj-lt"/>
            </a:endParaRPr>
          </a:p>
        </p:txBody>
      </p:sp>
      <p:graphicFrame>
        <p:nvGraphicFramePr>
          <p:cNvPr id="5" name="Inhaltsplatzhalter 5">
            <a:extLst>
              <a:ext uri="{FF2B5EF4-FFF2-40B4-BE49-F238E27FC236}">
                <a16:creationId xmlns:a16="http://schemas.microsoft.com/office/drawing/2014/main" id="{93A0888C-F06F-69AD-5C74-44B184BF606D}"/>
              </a:ext>
            </a:extLst>
          </p:cNvPr>
          <p:cNvGraphicFramePr>
            <a:graphicFrameLocks noGrp="1"/>
          </p:cNvGraphicFramePr>
          <p:nvPr>
            <p:ph idx="1"/>
            <p:extLst>
              <p:ext uri="{D42A27DB-BD31-4B8C-83A1-F6EECF244321}">
                <p14:modId xmlns:p14="http://schemas.microsoft.com/office/powerpoint/2010/main" val="3829744807"/>
              </p:ext>
            </p:extLst>
          </p:nvPr>
        </p:nvGraphicFramePr>
        <p:xfrm>
          <a:off x="623888" y="1454229"/>
          <a:ext cx="10585448" cy="5193382"/>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feld 5">
            <a:extLst>
              <a:ext uri="{FF2B5EF4-FFF2-40B4-BE49-F238E27FC236}">
                <a16:creationId xmlns:a16="http://schemas.microsoft.com/office/drawing/2014/main" id="{49EC657A-E9D4-6A5D-1EA3-F4C43616F73A}"/>
              </a:ext>
            </a:extLst>
          </p:cNvPr>
          <p:cNvSpPr txBox="1"/>
          <p:nvPr/>
        </p:nvSpPr>
        <p:spPr>
          <a:xfrm>
            <a:off x="8939806" y="6241328"/>
            <a:ext cx="1781257" cy="307777"/>
          </a:xfrm>
          <a:prstGeom prst="rect">
            <a:avLst/>
          </a:prstGeom>
          <a:noFill/>
        </p:spPr>
        <p:txBody>
          <a:bodyPr wrap="none" rtlCol="0">
            <a:spAutoFit/>
          </a:bodyPr>
          <a:lstStyle/>
          <a:p>
            <a:pPr algn="l"/>
            <a:r>
              <a:rPr lang="de-DE" sz="1400" dirty="0" err="1">
                <a:latin typeface="+mj-lt"/>
              </a:rPr>
              <a:t>Necessità</a:t>
            </a:r>
            <a:r>
              <a:rPr lang="de-DE" sz="1400" dirty="0">
                <a:latin typeface="+mj-lt"/>
              </a:rPr>
              <a:t> di </a:t>
            </a:r>
            <a:r>
              <a:rPr lang="de-DE" sz="1400" dirty="0" err="1">
                <a:latin typeface="+mj-lt"/>
              </a:rPr>
              <a:t>agire</a:t>
            </a:r>
            <a:endParaRPr lang="it-IT" sz="1400" dirty="0">
              <a:latin typeface="+mj-lt"/>
            </a:endParaRPr>
          </a:p>
        </p:txBody>
      </p:sp>
      <p:cxnSp>
        <p:nvCxnSpPr>
          <p:cNvPr id="8" name="Gerader Verbinder 7">
            <a:extLst>
              <a:ext uri="{FF2B5EF4-FFF2-40B4-BE49-F238E27FC236}">
                <a16:creationId xmlns:a16="http://schemas.microsoft.com/office/drawing/2014/main" id="{0086097C-7AFE-0A96-B04D-CC28ABA82C2B}"/>
              </a:ext>
            </a:extLst>
          </p:cNvPr>
          <p:cNvCxnSpPr>
            <a:cxnSpLocks/>
          </p:cNvCxnSpPr>
          <p:nvPr/>
        </p:nvCxnSpPr>
        <p:spPr>
          <a:xfrm flipV="1">
            <a:off x="8928663" y="1519474"/>
            <a:ext cx="0" cy="504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Ellipse 8">
            <a:extLst>
              <a:ext uri="{FF2B5EF4-FFF2-40B4-BE49-F238E27FC236}">
                <a16:creationId xmlns:a16="http://schemas.microsoft.com/office/drawing/2014/main" id="{8FC99FE6-3C7C-EB50-A7DF-702A43F02AE6}"/>
              </a:ext>
            </a:extLst>
          </p:cNvPr>
          <p:cNvSpPr/>
          <p:nvPr/>
        </p:nvSpPr>
        <p:spPr>
          <a:xfrm>
            <a:off x="9629730" y="2879266"/>
            <a:ext cx="439269" cy="283072"/>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l"/>
            <a:r>
              <a:rPr lang="de-DE" sz="1400" dirty="0">
                <a:latin typeface="+mj-lt"/>
              </a:rPr>
              <a:t>8,3</a:t>
            </a:r>
            <a:endParaRPr lang="de-IT" sz="1400" dirty="0">
              <a:latin typeface="+mj-lt"/>
            </a:endParaRPr>
          </a:p>
        </p:txBody>
      </p:sp>
      <p:sp>
        <p:nvSpPr>
          <p:cNvPr id="10" name="Ellipse 9">
            <a:extLst>
              <a:ext uri="{FF2B5EF4-FFF2-40B4-BE49-F238E27FC236}">
                <a16:creationId xmlns:a16="http://schemas.microsoft.com/office/drawing/2014/main" id="{D3642DED-925E-7F0E-C9A5-D16F163C6313}"/>
              </a:ext>
            </a:extLst>
          </p:cNvPr>
          <p:cNvSpPr/>
          <p:nvPr/>
        </p:nvSpPr>
        <p:spPr>
          <a:xfrm>
            <a:off x="914401" y="6499767"/>
            <a:ext cx="439200" cy="284400"/>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l"/>
            <a:endParaRPr lang="de-IT" sz="1400">
              <a:latin typeface="+mj-lt"/>
            </a:endParaRPr>
          </a:p>
        </p:txBody>
      </p:sp>
      <p:sp>
        <p:nvSpPr>
          <p:cNvPr id="11" name="Textfeld 10">
            <a:extLst>
              <a:ext uri="{FF2B5EF4-FFF2-40B4-BE49-F238E27FC236}">
                <a16:creationId xmlns:a16="http://schemas.microsoft.com/office/drawing/2014/main" id="{40C7F4DA-5F35-7DE7-2549-64A129547E4E}"/>
              </a:ext>
            </a:extLst>
          </p:cNvPr>
          <p:cNvSpPr txBox="1"/>
          <p:nvPr/>
        </p:nvSpPr>
        <p:spPr>
          <a:xfrm>
            <a:off x="1281954" y="6518856"/>
            <a:ext cx="1701107" cy="246221"/>
          </a:xfrm>
          <a:prstGeom prst="rect">
            <a:avLst/>
          </a:prstGeom>
          <a:noFill/>
        </p:spPr>
        <p:txBody>
          <a:bodyPr wrap="none" rtlCol="0">
            <a:spAutoFit/>
          </a:bodyPr>
          <a:lstStyle/>
          <a:p>
            <a:pPr algn="l"/>
            <a:r>
              <a:rPr lang="de-DE" sz="1000" dirty="0">
                <a:latin typeface="+mj-lt"/>
              </a:rPr>
              <a:t>= Media di tutti </a:t>
            </a:r>
            <a:r>
              <a:rPr lang="de-DE" sz="1000" dirty="0" err="1">
                <a:latin typeface="+mj-lt"/>
              </a:rPr>
              <a:t>comuni</a:t>
            </a:r>
            <a:endParaRPr lang="de-IT" sz="1000" dirty="0">
              <a:latin typeface="+mj-lt"/>
            </a:endParaRPr>
          </a:p>
        </p:txBody>
      </p:sp>
      <p:sp>
        <p:nvSpPr>
          <p:cNvPr id="12" name="Ellipse 11">
            <a:extLst>
              <a:ext uri="{FF2B5EF4-FFF2-40B4-BE49-F238E27FC236}">
                <a16:creationId xmlns:a16="http://schemas.microsoft.com/office/drawing/2014/main" id="{5B9E3867-5E55-3240-0760-9111C906B2CE}"/>
              </a:ext>
            </a:extLst>
          </p:cNvPr>
          <p:cNvSpPr/>
          <p:nvPr/>
        </p:nvSpPr>
        <p:spPr>
          <a:xfrm>
            <a:off x="9716086" y="1921376"/>
            <a:ext cx="439200" cy="284400"/>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l"/>
            <a:r>
              <a:rPr lang="de-DE" sz="1400">
                <a:latin typeface="+mj-lt"/>
              </a:rPr>
              <a:t>8,1</a:t>
            </a:r>
            <a:endParaRPr lang="de-IT" sz="1400">
              <a:latin typeface="+mj-lt"/>
            </a:endParaRPr>
          </a:p>
        </p:txBody>
      </p:sp>
      <p:sp>
        <p:nvSpPr>
          <p:cNvPr id="13" name="Ellipse 12">
            <a:extLst>
              <a:ext uri="{FF2B5EF4-FFF2-40B4-BE49-F238E27FC236}">
                <a16:creationId xmlns:a16="http://schemas.microsoft.com/office/drawing/2014/main" id="{A95774A2-83E2-86BE-40C1-3C6CAC6B7E7F}"/>
              </a:ext>
            </a:extLst>
          </p:cNvPr>
          <p:cNvSpPr/>
          <p:nvPr/>
        </p:nvSpPr>
        <p:spPr>
          <a:xfrm>
            <a:off x="3843582" y="1725083"/>
            <a:ext cx="439200" cy="284400"/>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l"/>
            <a:r>
              <a:rPr lang="de-DE" sz="1400" dirty="0">
                <a:latin typeface="+mj-lt"/>
              </a:rPr>
              <a:t>8,2</a:t>
            </a:r>
            <a:endParaRPr lang="de-IT" sz="1400" dirty="0">
              <a:latin typeface="+mj-lt"/>
            </a:endParaRPr>
          </a:p>
        </p:txBody>
      </p:sp>
      <p:sp>
        <p:nvSpPr>
          <p:cNvPr id="14" name="Ellipse 13">
            <a:extLst>
              <a:ext uri="{FF2B5EF4-FFF2-40B4-BE49-F238E27FC236}">
                <a16:creationId xmlns:a16="http://schemas.microsoft.com/office/drawing/2014/main" id="{C8C33C55-F68E-5473-84FF-6D16BB960730}"/>
              </a:ext>
            </a:extLst>
          </p:cNvPr>
          <p:cNvSpPr/>
          <p:nvPr/>
        </p:nvSpPr>
        <p:spPr>
          <a:xfrm>
            <a:off x="9041667" y="4198877"/>
            <a:ext cx="439200" cy="284400"/>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l"/>
            <a:r>
              <a:rPr lang="de-DE" sz="1400" dirty="0">
                <a:latin typeface="+mj-lt"/>
              </a:rPr>
              <a:t>7,9</a:t>
            </a:r>
            <a:endParaRPr lang="de-IT" sz="1400" dirty="0">
              <a:latin typeface="+mj-lt"/>
            </a:endParaRPr>
          </a:p>
        </p:txBody>
      </p:sp>
      <p:sp>
        <p:nvSpPr>
          <p:cNvPr id="15" name="Ellipse 14">
            <a:extLst>
              <a:ext uri="{FF2B5EF4-FFF2-40B4-BE49-F238E27FC236}">
                <a16:creationId xmlns:a16="http://schemas.microsoft.com/office/drawing/2014/main" id="{96407D58-3515-2AAF-B0C2-ECB47023B7FA}"/>
              </a:ext>
            </a:extLst>
          </p:cNvPr>
          <p:cNvSpPr/>
          <p:nvPr/>
        </p:nvSpPr>
        <p:spPr>
          <a:xfrm>
            <a:off x="2525254" y="4367972"/>
            <a:ext cx="439200" cy="284400"/>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l"/>
            <a:r>
              <a:rPr lang="de-DE" sz="1400" dirty="0">
                <a:latin typeface="+mj-lt"/>
              </a:rPr>
              <a:t>7,5</a:t>
            </a:r>
            <a:endParaRPr lang="de-IT" sz="1400" dirty="0">
              <a:latin typeface="+mj-lt"/>
            </a:endParaRPr>
          </a:p>
        </p:txBody>
      </p:sp>
      <p:sp>
        <p:nvSpPr>
          <p:cNvPr id="16" name="Ellipse 15">
            <a:extLst>
              <a:ext uri="{FF2B5EF4-FFF2-40B4-BE49-F238E27FC236}">
                <a16:creationId xmlns:a16="http://schemas.microsoft.com/office/drawing/2014/main" id="{ED1988ED-9C53-8C6F-238C-F9C614CB429E}"/>
              </a:ext>
            </a:extLst>
          </p:cNvPr>
          <p:cNvSpPr/>
          <p:nvPr/>
        </p:nvSpPr>
        <p:spPr>
          <a:xfrm>
            <a:off x="8822067" y="5341170"/>
            <a:ext cx="439200" cy="284400"/>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l"/>
            <a:r>
              <a:rPr lang="de-DE" sz="1400" dirty="0">
                <a:latin typeface="+mj-lt"/>
              </a:rPr>
              <a:t>7,7</a:t>
            </a:r>
            <a:endParaRPr lang="de-IT" sz="1400" dirty="0">
              <a:latin typeface="+mj-lt"/>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abgerundete Ecken 4">
            <a:extLst>
              <a:ext uri="{FF2B5EF4-FFF2-40B4-BE49-F238E27FC236}">
                <a16:creationId xmlns:a16="http://schemas.microsoft.com/office/drawing/2014/main" id="{1E95A8C8-A41A-C2F1-F93E-797D639E4371}"/>
              </a:ext>
            </a:extLst>
          </p:cNvPr>
          <p:cNvSpPr/>
          <p:nvPr/>
        </p:nvSpPr>
        <p:spPr>
          <a:xfrm>
            <a:off x="623888" y="1527450"/>
            <a:ext cx="10585448" cy="5043470"/>
          </a:xfrm>
          <a:prstGeom prst="roundRect">
            <a:avLst/>
          </a:prstGeom>
          <a:solidFill>
            <a:srgbClr val="56615A">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it-IT" sz="1200">
              <a:solidFill>
                <a:schemeClr val="tx1"/>
              </a:solidFill>
              <a:latin typeface="+mj-lt"/>
            </a:endParaRPr>
          </a:p>
        </p:txBody>
      </p:sp>
      <p:sp>
        <p:nvSpPr>
          <p:cNvPr id="9218" name="Foliennummernplatzhalter 2">
            <a:extLst>
              <a:ext uri="{FF2B5EF4-FFF2-40B4-BE49-F238E27FC236}">
                <a16:creationId xmlns:a16="http://schemas.microsoft.com/office/drawing/2014/main" id="{D3090EA5-379A-4B45-BA29-497E848F0313}"/>
              </a:ext>
            </a:extLst>
          </p:cNvPr>
          <p:cNvSpPr txBox="1">
            <a:spLocks noGrp="1"/>
          </p:cNvSpPr>
          <p:nvPr>
            <p:ph type="sldNum"/>
          </p:nvPr>
        </p:nvSpPr>
        <p:spPr>
          <a:xfrm>
            <a:off x="11209338" y="6308725"/>
            <a:ext cx="657225" cy="346075"/>
          </a:xfrm>
          <a:prstGeom prst="rect">
            <a:avLst/>
          </a:prstGeom>
          <a:noFill/>
        </p:spPr>
        <p:txBody>
          <a:bodyPr anchor="ctr" anchorCtr="0">
            <a:noAutofit/>
          </a:bodyPr>
          <a:lstStyle>
            <a:defPPr>
              <a:defRPr lang="de-DE"/>
            </a:defPPr>
            <a:lvl1pPr marL="0" indent="0" algn="l" defTabSz="914423" rtl="0" eaLnBrk="1" fontAlgn="base" latinLnBrk="0" hangingPunct="1">
              <a:lnSpc>
                <a:spcPct val="100000"/>
              </a:lnSpc>
              <a:spcBef>
                <a:spcPct val="0"/>
              </a:spcBef>
              <a:spcAft>
                <a:spcPct val="0"/>
              </a:spcAft>
              <a:buClrTx/>
              <a:buSzTx/>
              <a:buFontTx/>
              <a:buNone/>
              <a:defRPr kumimoji="0" lang="de-DE" altLang="en-US" sz="1800" b="0" i="0" u="none" kern="1200" baseline="0">
                <a:solidFill>
                  <a:schemeClr val="tx1"/>
                </a:solidFill>
                <a:latin typeface="+mn-lt"/>
                <a:ea typeface="+mn-ea"/>
                <a:cs typeface="+mn-cs"/>
              </a:defRPr>
            </a:lvl1pPr>
            <a:lvl2pPr marL="457212" indent="0" algn="l" defTabSz="914423" rtl="0" eaLnBrk="1" fontAlgn="base" latinLnBrk="0" hangingPunct="1">
              <a:lnSpc>
                <a:spcPct val="100000"/>
              </a:lnSpc>
              <a:spcBef>
                <a:spcPct val="0"/>
              </a:spcBef>
              <a:spcAft>
                <a:spcPct val="0"/>
              </a:spcAft>
              <a:buClrTx/>
              <a:buSzTx/>
              <a:buFontTx/>
              <a:buNone/>
              <a:defRPr kumimoji="0" lang="de-DE" altLang="en-US" sz="1800" b="0" i="0" u="none" kern="1200" baseline="0">
                <a:solidFill>
                  <a:schemeClr val="tx1"/>
                </a:solidFill>
                <a:latin typeface="+mn-lt"/>
                <a:ea typeface="+mn-ea"/>
                <a:cs typeface="+mn-cs"/>
              </a:defRPr>
            </a:lvl2pPr>
            <a:lvl3pPr marL="914423" indent="0" algn="l" defTabSz="914423" rtl="0" eaLnBrk="1" fontAlgn="base" latinLnBrk="0" hangingPunct="1">
              <a:lnSpc>
                <a:spcPct val="100000"/>
              </a:lnSpc>
              <a:spcBef>
                <a:spcPct val="0"/>
              </a:spcBef>
              <a:spcAft>
                <a:spcPct val="0"/>
              </a:spcAft>
              <a:buClrTx/>
              <a:buSzTx/>
              <a:buFontTx/>
              <a:buNone/>
              <a:defRPr kumimoji="0" lang="de-DE" altLang="en-US" sz="1800" b="0" i="0" u="none" kern="1200" baseline="0">
                <a:solidFill>
                  <a:schemeClr val="tx1"/>
                </a:solidFill>
                <a:latin typeface="+mn-lt"/>
                <a:ea typeface="+mn-ea"/>
                <a:cs typeface="+mn-cs"/>
              </a:defRPr>
            </a:lvl3pPr>
            <a:lvl4pPr marL="1371634" indent="0" algn="l" defTabSz="914423" rtl="0" eaLnBrk="1" fontAlgn="base" latinLnBrk="0" hangingPunct="1">
              <a:lnSpc>
                <a:spcPct val="100000"/>
              </a:lnSpc>
              <a:spcBef>
                <a:spcPct val="0"/>
              </a:spcBef>
              <a:spcAft>
                <a:spcPct val="0"/>
              </a:spcAft>
              <a:buClrTx/>
              <a:buSzTx/>
              <a:buFontTx/>
              <a:buNone/>
              <a:defRPr kumimoji="0" lang="de-DE" altLang="en-US" sz="1800" b="0" i="0" u="none" kern="1200" baseline="0">
                <a:solidFill>
                  <a:schemeClr val="tx1"/>
                </a:solidFill>
                <a:latin typeface="+mn-lt"/>
                <a:ea typeface="+mn-ea"/>
                <a:cs typeface="+mn-cs"/>
              </a:defRPr>
            </a:lvl4pPr>
            <a:lvl5pPr marL="1828846" indent="0" algn="l" defTabSz="914423" rtl="0" eaLnBrk="1" fontAlgn="base" latinLnBrk="0" hangingPunct="1">
              <a:lnSpc>
                <a:spcPct val="100000"/>
              </a:lnSpc>
              <a:spcBef>
                <a:spcPct val="0"/>
              </a:spcBef>
              <a:spcAft>
                <a:spcPct val="0"/>
              </a:spcAft>
              <a:buClrTx/>
              <a:buSzTx/>
              <a:buFontTx/>
              <a:buNone/>
              <a:defRPr kumimoji="0" lang="de-DE" altLang="en-US" sz="1800" b="0" i="0" u="none" kern="1200" baseline="0">
                <a:solidFill>
                  <a:schemeClr val="tx1"/>
                </a:solidFill>
                <a:latin typeface="+mn-lt"/>
                <a:ea typeface="+mn-ea"/>
                <a:cs typeface="+mn-cs"/>
              </a:defRPr>
            </a:lvl5pPr>
            <a:lvl6pPr marL="2286057" algn="l" defTabSz="914423" rtl="0" eaLnBrk="1" latinLnBrk="0" hangingPunct="1">
              <a:defRPr lang="de-DE" altLang="en-US" sz="1800" kern="1200">
                <a:solidFill>
                  <a:schemeClr val="tx1"/>
                </a:solidFill>
                <a:latin typeface="+mn-lt"/>
                <a:ea typeface="+mn-ea"/>
                <a:cs typeface="+mn-cs"/>
              </a:defRPr>
            </a:lvl6pPr>
            <a:lvl7pPr marL="2743269" algn="l" defTabSz="914423" rtl="0" eaLnBrk="1" latinLnBrk="0" hangingPunct="1">
              <a:defRPr lang="de-DE" altLang="en-US" sz="1800" kern="1200">
                <a:solidFill>
                  <a:schemeClr val="tx1"/>
                </a:solidFill>
                <a:latin typeface="+mn-lt"/>
                <a:ea typeface="+mn-ea"/>
                <a:cs typeface="+mn-cs"/>
              </a:defRPr>
            </a:lvl7pPr>
            <a:lvl8pPr marL="3200480" algn="l" defTabSz="914423" rtl="0" eaLnBrk="1" latinLnBrk="0" hangingPunct="1">
              <a:defRPr lang="de-DE" altLang="en-US" sz="1800" kern="1200">
                <a:solidFill>
                  <a:schemeClr val="tx1"/>
                </a:solidFill>
                <a:latin typeface="+mn-lt"/>
                <a:ea typeface="+mn-ea"/>
                <a:cs typeface="+mn-cs"/>
              </a:defRPr>
            </a:lvl8pPr>
            <a:lvl9pPr marL="3657691" algn="l" defTabSz="914423" rtl="0" eaLnBrk="1" latinLnBrk="0" hangingPunct="1">
              <a:defRPr lang="de-DE" altLang="en-US" sz="1800" kern="1200">
                <a:solidFill>
                  <a:schemeClr val="tx1"/>
                </a:solidFill>
                <a:latin typeface="+mn-lt"/>
                <a:ea typeface="+mn-ea"/>
                <a:cs typeface="+mn-cs"/>
              </a:defRPr>
            </a:lvl9pPr>
          </a:lstStyle>
          <a:p>
            <a:pPr marL="0" marR="0" lvl="0" indent="0"/>
            <a:fld id="{58295398-1F4A-4085-89E3-D713F76E6007}" type="slidenum">
              <a:rPr sz="1000">
                <a:solidFill>
                  <a:srgbClr val="56615A"/>
                </a:solidFill>
              </a:rPr>
              <a:t>36</a:t>
            </a:fld>
            <a:endParaRPr sz="1000">
              <a:solidFill>
                <a:srgbClr val="56615A"/>
              </a:solidFill>
            </a:endParaRPr>
          </a:p>
        </p:txBody>
      </p:sp>
      <p:sp>
        <p:nvSpPr>
          <p:cNvPr id="7" name="Textplatzhalter 3">
            <a:extLst>
              <a:ext uri="{FF2B5EF4-FFF2-40B4-BE49-F238E27FC236}">
                <a16:creationId xmlns:a16="http://schemas.microsoft.com/office/drawing/2014/main" id="{912726BA-5C1A-4146-B41B-86E83C725D83}"/>
              </a:ext>
            </a:extLst>
          </p:cNvPr>
          <p:cNvSpPr>
            <a:spLocks noGrp="1"/>
          </p:cNvSpPr>
          <p:nvPr>
            <p:ph type="body" sz="quarter" idx="10"/>
          </p:nvPr>
        </p:nvSpPr>
        <p:spPr>
          <a:xfrm>
            <a:off x="623888" y="476250"/>
            <a:ext cx="10152632" cy="360363"/>
          </a:xfrm>
        </p:spPr>
        <p:txBody>
          <a:bodyPr/>
          <a:lstStyle/>
          <a:p>
            <a:r>
              <a:rPr lang="it-IT" dirty="0"/>
              <a:t>Gentilmente, dia una valutazione delle infrastrutture del comune di Barbiano:</a:t>
            </a:r>
          </a:p>
          <a:p>
            <a:r>
              <a:rPr lang="it-IT" sz="1100" dirty="0"/>
              <a:t>(Scala da 5 = insufficiente a 10 = ottimo)</a:t>
            </a:r>
          </a:p>
        </p:txBody>
      </p:sp>
      <p:graphicFrame>
        <p:nvGraphicFramePr>
          <p:cNvPr id="2" name="Inhaltsplatzhalter 5">
            <a:extLst>
              <a:ext uri="{FF2B5EF4-FFF2-40B4-BE49-F238E27FC236}">
                <a16:creationId xmlns:a16="http://schemas.microsoft.com/office/drawing/2014/main" id="{76A738FF-0F3A-5F44-62E2-821B29DD9B16}"/>
              </a:ext>
            </a:extLst>
          </p:cNvPr>
          <p:cNvGraphicFramePr>
            <a:graphicFrameLocks noGrp="1"/>
          </p:cNvGraphicFramePr>
          <p:nvPr>
            <p:ph idx="1"/>
            <p:extLst>
              <p:ext uri="{D42A27DB-BD31-4B8C-83A1-F6EECF244321}">
                <p14:modId xmlns:p14="http://schemas.microsoft.com/office/powerpoint/2010/main" val="2789233800"/>
              </p:ext>
            </p:extLst>
          </p:nvPr>
        </p:nvGraphicFramePr>
        <p:xfrm>
          <a:off x="623889" y="1527449"/>
          <a:ext cx="10585448" cy="504347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feld 5">
            <a:extLst>
              <a:ext uri="{FF2B5EF4-FFF2-40B4-BE49-F238E27FC236}">
                <a16:creationId xmlns:a16="http://schemas.microsoft.com/office/drawing/2014/main" id="{CE3A451C-6F87-F1A2-3C69-EC2DB0652981}"/>
              </a:ext>
            </a:extLst>
          </p:cNvPr>
          <p:cNvSpPr txBox="1"/>
          <p:nvPr/>
        </p:nvSpPr>
        <p:spPr>
          <a:xfrm>
            <a:off x="8159254" y="6215725"/>
            <a:ext cx="1781257" cy="307777"/>
          </a:xfrm>
          <a:prstGeom prst="rect">
            <a:avLst/>
          </a:prstGeom>
          <a:noFill/>
        </p:spPr>
        <p:txBody>
          <a:bodyPr wrap="none" rtlCol="0">
            <a:spAutoFit/>
          </a:bodyPr>
          <a:lstStyle/>
          <a:p>
            <a:pPr algn="l"/>
            <a:r>
              <a:rPr lang="de-DE" sz="1400" dirty="0" err="1">
                <a:latin typeface="+mj-lt"/>
              </a:rPr>
              <a:t>Necessità</a:t>
            </a:r>
            <a:r>
              <a:rPr lang="de-DE" sz="1400" dirty="0">
                <a:latin typeface="+mj-lt"/>
              </a:rPr>
              <a:t> di </a:t>
            </a:r>
            <a:r>
              <a:rPr lang="de-DE" sz="1400" dirty="0" err="1">
                <a:latin typeface="+mj-lt"/>
              </a:rPr>
              <a:t>agire</a:t>
            </a:r>
            <a:endParaRPr lang="it-IT" sz="1400" dirty="0">
              <a:latin typeface="+mj-lt"/>
            </a:endParaRPr>
          </a:p>
        </p:txBody>
      </p:sp>
      <p:cxnSp>
        <p:nvCxnSpPr>
          <p:cNvPr id="8" name="Gerader Verbinder 7">
            <a:extLst>
              <a:ext uri="{FF2B5EF4-FFF2-40B4-BE49-F238E27FC236}">
                <a16:creationId xmlns:a16="http://schemas.microsoft.com/office/drawing/2014/main" id="{A38C1EC1-A764-4EAA-5F66-FE5E2D3766F1}"/>
              </a:ext>
            </a:extLst>
          </p:cNvPr>
          <p:cNvCxnSpPr>
            <a:cxnSpLocks/>
          </p:cNvCxnSpPr>
          <p:nvPr/>
        </p:nvCxnSpPr>
        <p:spPr>
          <a:xfrm flipV="1">
            <a:off x="8159255" y="1519474"/>
            <a:ext cx="0" cy="504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18095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abgerundete Ecken 8">
            <a:extLst>
              <a:ext uri="{FF2B5EF4-FFF2-40B4-BE49-F238E27FC236}">
                <a16:creationId xmlns:a16="http://schemas.microsoft.com/office/drawing/2014/main" id="{7E00F27A-B80C-4DCE-B369-82E24E3130D6}"/>
              </a:ext>
            </a:extLst>
          </p:cNvPr>
          <p:cNvSpPr/>
          <p:nvPr/>
        </p:nvSpPr>
        <p:spPr>
          <a:xfrm>
            <a:off x="623889" y="1634067"/>
            <a:ext cx="5294312" cy="4455736"/>
          </a:xfrm>
          <a:prstGeom prst="roundRect">
            <a:avLst>
              <a:gd name="adj" fmla="val 9510"/>
            </a:avLst>
          </a:prstGeom>
          <a:solidFill>
            <a:srgbClr val="56615A">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it-IT">
              <a:latin typeface="Kievit-Bold" panose="02000503050000020004" pitchFamily="2" charset="0"/>
            </a:endParaRPr>
          </a:p>
        </p:txBody>
      </p:sp>
      <p:sp>
        <p:nvSpPr>
          <p:cNvPr id="9218" name="Foliennummernplatzhalter 2">
            <a:extLst>
              <a:ext uri="{FF2B5EF4-FFF2-40B4-BE49-F238E27FC236}">
                <a16:creationId xmlns:a16="http://schemas.microsoft.com/office/drawing/2014/main" id="{D3090EA5-379A-4B45-BA29-497E848F0313}"/>
              </a:ext>
            </a:extLst>
          </p:cNvPr>
          <p:cNvSpPr txBox="1">
            <a:spLocks noGrp="1"/>
          </p:cNvSpPr>
          <p:nvPr>
            <p:ph type="sldNum"/>
          </p:nvPr>
        </p:nvSpPr>
        <p:spPr>
          <a:xfrm>
            <a:off x="11209338" y="6308725"/>
            <a:ext cx="657225" cy="346075"/>
          </a:xfrm>
          <a:prstGeom prst="rect">
            <a:avLst/>
          </a:prstGeom>
          <a:noFill/>
        </p:spPr>
        <p:txBody>
          <a:bodyPr anchor="ctr" anchorCtr="0">
            <a:noAutofit/>
          </a:bodyPr>
          <a:lstStyle>
            <a:defPPr>
              <a:defRPr lang="de-DE"/>
            </a:defPPr>
            <a:lvl1pPr marL="0" indent="0" algn="l" defTabSz="914423" rtl="0" eaLnBrk="1" fontAlgn="base" latinLnBrk="0" hangingPunct="1">
              <a:lnSpc>
                <a:spcPct val="100000"/>
              </a:lnSpc>
              <a:spcBef>
                <a:spcPct val="0"/>
              </a:spcBef>
              <a:spcAft>
                <a:spcPct val="0"/>
              </a:spcAft>
              <a:buClrTx/>
              <a:buSzTx/>
              <a:buFontTx/>
              <a:buNone/>
              <a:defRPr kumimoji="0" lang="de-DE" altLang="en-US" sz="1800" b="0" i="0" u="none" kern="1200" baseline="0">
                <a:solidFill>
                  <a:schemeClr val="tx1"/>
                </a:solidFill>
                <a:latin typeface="+mn-lt"/>
                <a:ea typeface="+mn-ea"/>
                <a:cs typeface="+mn-cs"/>
              </a:defRPr>
            </a:lvl1pPr>
            <a:lvl2pPr marL="457212" indent="0" algn="l" defTabSz="914423" rtl="0" eaLnBrk="1" fontAlgn="base" latinLnBrk="0" hangingPunct="1">
              <a:lnSpc>
                <a:spcPct val="100000"/>
              </a:lnSpc>
              <a:spcBef>
                <a:spcPct val="0"/>
              </a:spcBef>
              <a:spcAft>
                <a:spcPct val="0"/>
              </a:spcAft>
              <a:buClrTx/>
              <a:buSzTx/>
              <a:buFontTx/>
              <a:buNone/>
              <a:defRPr kumimoji="0" lang="de-DE" altLang="en-US" sz="1800" b="0" i="0" u="none" kern="1200" baseline="0">
                <a:solidFill>
                  <a:schemeClr val="tx1"/>
                </a:solidFill>
                <a:latin typeface="+mn-lt"/>
                <a:ea typeface="+mn-ea"/>
                <a:cs typeface="+mn-cs"/>
              </a:defRPr>
            </a:lvl2pPr>
            <a:lvl3pPr marL="914423" indent="0" algn="l" defTabSz="914423" rtl="0" eaLnBrk="1" fontAlgn="base" latinLnBrk="0" hangingPunct="1">
              <a:lnSpc>
                <a:spcPct val="100000"/>
              </a:lnSpc>
              <a:spcBef>
                <a:spcPct val="0"/>
              </a:spcBef>
              <a:spcAft>
                <a:spcPct val="0"/>
              </a:spcAft>
              <a:buClrTx/>
              <a:buSzTx/>
              <a:buFontTx/>
              <a:buNone/>
              <a:defRPr kumimoji="0" lang="de-DE" altLang="en-US" sz="1800" b="0" i="0" u="none" kern="1200" baseline="0">
                <a:solidFill>
                  <a:schemeClr val="tx1"/>
                </a:solidFill>
                <a:latin typeface="+mn-lt"/>
                <a:ea typeface="+mn-ea"/>
                <a:cs typeface="+mn-cs"/>
              </a:defRPr>
            </a:lvl3pPr>
            <a:lvl4pPr marL="1371634" indent="0" algn="l" defTabSz="914423" rtl="0" eaLnBrk="1" fontAlgn="base" latinLnBrk="0" hangingPunct="1">
              <a:lnSpc>
                <a:spcPct val="100000"/>
              </a:lnSpc>
              <a:spcBef>
                <a:spcPct val="0"/>
              </a:spcBef>
              <a:spcAft>
                <a:spcPct val="0"/>
              </a:spcAft>
              <a:buClrTx/>
              <a:buSzTx/>
              <a:buFontTx/>
              <a:buNone/>
              <a:defRPr kumimoji="0" lang="de-DE" altLang="en-US" sz="1800" b="0" i="0" u="none" kern="1200" baseline="0">
                <a:solidFill>
                  <a:schemeClr val="tx1"/>
                </a:solidFill>
                <a:latin typeface="+mn-lt"/>
                <a:ea typeface="+mn-ea"/>
                <a:cs typeface="+mn-cs"/>
              </a:defRPr>
            </a:lvl4pPr>
            <a:lvl5pPr marL="1828846" indent="0" algn="l" defTabSz="914423" rtl="0" eaLnBrk="1" fontAlgn="base" latinLnBrk="0" hangingPunct="1">
              <a:lnSpc>
                <a:spcPct val="100000"/>
              </a:lnSpc>
              <a:spcBef>
                <a:spcPct val="0"/>
              </a:spcBef>
              <a:spcAft>
                <a:spcPct val="0"/>
              </a:spcAft>
              <a:buClrTx/>
              <a:buSzTx/>
              <a:buFontTx/>
              <a:buNone/>
              <a:defRPr kumimoji="0" lang="de-DE" altLang="en-US" sz="1800" b="0" i="0" u="none" kern="1200" baseline="0">
                <a:solidFill>
                  <a:schemeClr val="tx1"/>
                </a:solidFill>
                <a:latin typeface="+mn-lt"/>
                <a:ea typeface="+mn-ea"/>
                <a:cs typeface="+mn-cs"/>
              </a:defRPr>
            </a:lvl5pPr>
            <a:lvl6pPr marL="2286057" algn="l" defTabSz="914423" rtl="0" eaLnBrk="1" latinLnBrk="0" hangingPunct="1">
              <a:defRPr lang="de-DE" altLang="en-US" sz="1800" kern="1200">
                <a:solidFill>
                  <a:schemeClr val="tx1"/>
                </a:solidFill>
                <a:latin typeface="+mn-lt"/>
                <a:ea typeface="+mn-ea"/>
                <a:cs typeface="+mn-cs"/>
              </a:defRPr>
            </a:lvl6pPr>
            <a:lvl7pPr marL="2743269" algn="l" defTabSz="914423" rtl="0" eaLnBrk="1" latinLnBrk="0" hangingPunct="1">
              <a:defRPr lang="de-DE" altLang="en-US" sz="1800" kern="1200">
                <a:solidFill>
                  <a:schemeClr val="tx1"/>
                </a:solidFill>
                <a:latin typeface="+mn-lt"/>
                <a:ea typeface="+mn-ea"/>
                <a:cs typeface="+mn-cs"/>
              </a:defRPr>
            </a:lvl7pPr>
            <a:lvl8pPr marL="3200480" algn="l" defTabSz="914423" rtl="0" eaLnBrk="1" latinLnBrk="0" hangingPunct="1">
              <a:defRPr lang="de-DE" altLang="en-US" sz="1800" kern="1200">
                <a:solidFill>
                  <a:schemeClr val="tx1"/>
                </a:solidFill>
                <a:latin typeface="+mn-lt"/>
                <a:ea typeface="+mn-ea"/>
                <a:cs typeface="+mn-cs"/>
              </a:defRPr>
            </a:lvl8pPr>
            <a:lvl9pPr marL="3657691" algn="l" defTabSz="914423" rtl="0" eaLnBrk="1" latinLnBrk="0" hangingPunct="1">
              <a:defRPr lang="de-DE" altLang="en-US" sz="1800" kern="1200">
                <a:solidFill>
                  <a:schemeClr val="tx1"/>
                </a:solidFill>
                <a:latin typeface="+mn-lt"/>
                <a:ea typeface="+mn-ea"/>
                <a:cs typeface="+mn-cs"/>
              </a:defRPr>
            </a:lvl9pPr>
          </a:lstStyle>
          <a:p>
            <a:pPr marL="0" marR="0" lvl="0" indent="0"/>
            <a:fld id="{58295398-1F4A-4085-89E3-D713F76E6007}" type="slidenum">
              <a:rPr sz="1000">
                <a:solidFill>
                  <a:srgbClr val="56615A"/>
                </a:solidFill>
              </a:rPr>
              <a:t>37</a:t>
            </a:fld>
            <a:endParaRPr sz="1000">
              <a:solidFill>
                <a:srgbClr val="56615A"/>
              </a:solidFill>
            </a:endParaRPr>
          </a:p>
        </p:txBody>
      </p:sp>
      <p:sp>
        <p:nvSpPr>
          <p:cNvPr id="7" name="Textplatzhalter 3">
            <a:extLst>
              <a:ext uri="{FF2B5EF4-FFF2-40B4-BE49-F238E27FC236}">
                <a16:creationId xmlns:a16="http://schemas.microsoft.com/office/drawing/2014/main" id="{C48B3E61-8E2C-4540-BD3F-5BA36AAC5A9A}"/>
              </a:ext>
            </a:extLst>
          </p:cNvPr>
          <p:cNvSpPr>
            <a:spLocks noGrp="1"/>
          </p:cNvSpPr>
          <p:nvPr>
            <p:ph type="body" sz="quarter" idx="10"/>
          </p:nvPr>
        </p:nvSpPr>
        <p:spPr>
          <a:xfrm>
            <a:off x="623888" y="476250"/>
            <a:ext cx="10348912" cy="360363"/>
          </a:xfrm>
        </p:spPr>
        <p:txBody>
          <a:bodyPr/>
          <a:lstStyle/>
          <a:p>
            <a:r>
              <a:rPr lang="it-IT" dirty="0"/>
              <a:t>Come raggiunge prevalentemente il Suo luogo di lavoro/di studio?</a:t>
            </a:r>
          </a:p>
          <a:p>
            <a:r>
              <a:rPr lang="it-IT" sz="1100" dirty="0"/>
              <a:t>(solo una risposta)</a:t>
            </a:r>
          </a:p>
        </p:txBody>
      </p:sp>
      <p:sp>
        <p:nvSpPr>
          <p:cNvPr id="5" name="Rechteck: abgerundete Ecken 4">
            <a:extLst>
              <a:ext uri="{FF2B5EF4-FFF2-40B4-BE49-F238E27FC236}">
                <a16:creationId xmlns:a16="http://schemas.microsoft.com/office/drawing/2014/main" id="{6DCBD901-34A5-90D4-3E41-D527C95E860A}"/>
              </a:ext>
            </a:extLst>
          </p:cNvPr>
          <p:cNvSpPr/>
          <p:nvPr/>
        </p:nvSpPr>
        <p:spPr>
          <a:xfrm>
            <a:off x="6116646" y="1645955"/>
            <a:ext cx="5294312" cy="4455736"/>
          </a:xfrm>
          <a:prstGeom prst="roundRect">
            <a:avLst>
              <a:gd name="adj" fmla="val 8251"/>
            </a:avLst>
          </a:prstGeom>
          <a:solidFill>
            <a:srgbClr val="56615A">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it-IT">
              <a:latin typeface="Kievit-Bold" panose="02000503050000020004" pitchFamily="2" charset="0"/>
            </a:endParaRPr>
          </a:p>
        </p:txBody>
      </p:sp>
      <p:sp>
        <p:nvSpPr>
          <p:cNvPr id="10" name="New shape">
            <a:extLst>
              <a:ext uri="{FF2B5EF4-FFF2-40B4-BE49-F238E27FC236}">
                <a16:creationId xmlns:a16="http://schemas.microsoft.com/office/drawing/2014/main" id="{E21EFA1C-EF0D-8324-6A55-261E1B711F4C}"/>
              </a:ext>
            </a:extLst>
          </p:cNvPr>
          <p:cNvSpPr/>
          <p:nvPr/>
        </p:nvSpPr>
        <p:spPr>
          <a:xfrm>
            <a:off x="6470650" y="1934058"/>
            <a:ext cx="5067300" cy="3240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l"/>
            <a:r>
              <a:rPr lang="de-DE" sz="1200" b="1" dirty="0" err="1">
                <a:solidFill>
                  <a:prstClr val="black"/>
                </a:solidFill>
                <a:latin typeface="verdana"/>
              </a:rPr>
              <a:t>Età</a:t>
            </a:r>
            <a:endParaRPr sz="1200" b="1" dirty="0">
              <a:solidFill>
                <a:prstClr val="black"/>
              </a:solidFill>
              <a:latin typeface="verdana"/>
            </a:endParaRPr>
          </a:p>
        </p:txBody>
      </p:sp>
      <p:graphicFrame>
        <p:nvGraphicFramePr>
          <p:cNvPr id="13" name="Inhaltsplatzhalter 5">
            <a:extLst>
              <a:ext uri="{FF2B5EF4-FFF2-40B4-BE49-F238E27FC236}">
                <a16:creationId xmlns:a16="http://schemas.microsoft.com/office/drawing/2014/main" id="{4FCEC904-7944-8138-9690-B9D163101665}"/>
              </a:ext>
            </a:extLst>
          </p:cNvPr>
          <p:cNvGraphicFramePr>
            <a:graphicFrameLocks/>
          </p:cNvGraphicFramePr>
          <p:nvPr>
            <p:extLst>
              <p:ext uri="{D42A27DB-BD31-4B8C-83A1-F6EECF244321}">
                <p14:modId xmlns:p14="http://schemas.microsoft.com/office/powerpoint/2010/main" val="816819220"/>
              </p:ext>
            </p:extLst>
          </p:nvPr>
        </p:nvGraphicFramePr>
        <p:xfrm>
          <a:off x="6096000" y="2258139"/>
          <a:ext cx="5294312" cy="362846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Inhaltsplatzhalter 5">
            <a:extLst>
              <a:ext uri="{FF2B5EF4-FFF2-40B4-BE49-F238E27FC236}">
                <a16:creationId xmlns:a16="http://schemas.microsoft.com/office/drawing/2014/main" id="{E011AC18-24E2-4CA7-85CB-DE081A48F086}"/>
              </a:ext>
            </a:extLst>
          </p:cNvPr>
          <p:cNvGraphicFramePr>
            <a:graphicFrameLocks/>
          </p:cNvGraphicFramePr>
          <p:nvPr>
            <p:extLst>
              <p:ext uri="{D42A27DB-BD31-4B8C-83A1-F6EECF244321}">
                <p14:modId xmlns:p14="http://schemas.microsoft.com/office/powerpoint/2010/main" val="1178556026"/>
              </p:ext>
            </p:extLst>
          </p:nvPr>
        </p:nvGraphicFramePr>
        <p:xfrm>
          <a:off x="623888" y="1634067"/>
          <a:ext cx="5294312" cy="425253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518005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hteck: abgerundete Ecken 16">
            <a:extLst>
              <a:ext uri="{FF2B5EF4-FFF2-40B4-BE49-F238E27FC236}">
                <a16:creationId xmlns:a16="http://schemas.microsoft.com/office/drawing/2014/main" id="{0AAE72D7-3BF3-4A99-BE56-346567DA2ED6}"/>
              </a:ext>
            </a:extLst>
          </p:cNvPr>
          <p:cNvSpPr/>
          <p:nvPr/>
        </p:nvSpPr>
        <p:spPr>
          <a:xfrm>
            <a:off x="6096000" y="1173010"/>
            <a:ext cx="5294312" cy="3316208"/>
          </a:xfrm>
          <a:prstGeom prst="roundRect">
            <a:avLst>
              <a:gd name="adj" fmla="val 6826"/>
            </a:avLst>
          </a:prstGeom>
          <a:solidFill>
            <a:srgbClr val="56615A">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it-IT">
              <a:latin typeface="Kievit-Bold" panose="02000503050000020004" pitchFamily="2" charset="0"/>
            </a:endParaRPr>
          </a:p>
        </p:txBody>
      </p:sp>
      <p:sp>
        <p:nvSpPr>
          <p:cNvPr id="9" name="Rechteck: abgerundete Ecken 8">
            <a:extLst>
              <a:ext uri="{FF2B5EF4-FFF2-40B4-BE49-F238E27FC236}">
                <a16:creationId xmlns:a16="http://schemas.microsoft.com/office/drawing/2014/main" id="{7E00F27A-B80C-4DCE-B369-82E24E3130D6}"/>
              </a:ext>
            </a:extLst>
          </p:cNvPr>
          <p:cNvSpPr/>
          <p:nvPr/>
        </p:nvSpPr>
        <p:spPr>
          <a:xfrm>
            <a:off x="623889" y="1173018"/>
            <a:ext cx="5294312" cy="2395595"/>
          </a:xfrm>
          <a:prstGeom prst="roundRect">
            <a:avLst>
              <a:gd name="adj" fmla="val 9510"/>
            </a:avLst>
          </a:prstGeom>
          <a:solidFill>
            <a:srgbClr val="56615A">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it-IT">
              <a:latin typeface="Kievit-Bold" panose="02000503050000020004" pitchFamily="2" charset="0"/>
            </a:endParaRPr>
          </a:p>
        </p:txBody>
      </p:sp>
      <p:sp>
        <p:nvSpPr>
          <p:cNvPr id="9218" name="Foliennummernplatzhalter 2">
            <a:extLst>
              <a:ext uri="{FF2B5EF4-FFF2-40B4-BE49-F238E27FC236}">
                <a16:creationId xmlns:a16="http://schemas.microsoft.com/office/drawing/2014/main" id="{D3090EA5-379A-4B45-BA29-497E848F0313}"/>
              </a:ext>
            </a:extLst>
          </p:cNvPr>
          <p:cNvSpPr txBox="1">
            <a:spLocks noGrp="1"/>
          </p:cNvSpPr>
          <p:nvPr>
            <p:ph type="sldNum"/>
          </p:nvPr>
        </p:nvSpPr>
        <p:spPr>
          <a:xfrm>
            <a:off x="11209338" y="6308725"/>
            <a:ext cx="657225" cy="346075"/>
          </a:xfrm>
          <a:prstGeom prst="rect">
            <a:avLst/>
          </a:prstGeom>
          <a:noFill/>
        </p:spPr>
        <p:txBody>
          <a:bodyPr anchor="ctr" anchorCtr="0">
            <a:noAutofit/>
          </a:bodyPr>
          <a:lstStyle>
            <a:defPPr>
              <a:defRPr lang="de-DE"/>
            </a:defPPr>
            <a:lvl1pPr marL="0" indent="0" algn="l" defTabSz="914423" rtl="0" eaLnBrk="1" fontAlgn="base" latinLnBrk="0" hangingPunct="1">
              <a:lnSpc>
                <a:spcPct val="100000"/>
              </a:lnSpc>
              <a:spcBef>
                <a:spcPct val="0"/>
              </a:spcBef>
              <a:spcAft>
                <a:spcPct val="0"/>
              </a:spcAft>
              <a:buClrTx/>
              <a:buSzTx/>
              <a:buFontTx/>
              <a:buNone/>
              <a:defRPr kumimoji="0" lang="de-DE" altLang="en-US" sz="1800" b="0" i="0" u="none" kern="1200" baseline="0">
                <a:solidFill>
                  <a:schemeClr val="tx1"/>
                </a:solidFill>
                <a:latin typeface="+mn-lt"/>
                <a:ea typeface="+mn-ea"/>
                <a:cs typeface="+mn-cs"/>
              </a:defRPr>
            </a:lvl1pPr>
            <a:lvl2pPr marL="457212" indent="0" algn="l" defTabSz="914423" rtl="0" eaLnBrk="1" fontAlgn="base" latinLnBrk="0" hangingPunct="1">
              <a:lnSpc>
                <a:spcPct val="100000"/>
              </a:lnSpc>
              <a:spcBef>
                <a:spcPct val="0"/>
              </a:spcBef>
              <a:spcAft>
                <a:spcPct val="0"/>
              </a:spcAft>
              <a:buClrTx/>
              <a:buSzTx/>
              <a:buFontTx/>
              <a:buNone/>
              <a:defRPr kumimoji="0" lang="de-DE" altLang="en-US" sz="1800" b="0" i="0" u="none" kern="1200" baseline="0">
                <a:solidFill>
                  <a:schemeClr val="tx1"/>
                </a:solidFill>
                <a:latin typeface="+mn-lt"/>
                <a:ea typeface="+mn-ea"/>
                <a:cs typeface="+mn-cs"/>
              </a:defRPr>
            </a:lvl2pPr>
            <a:lvl3pPr marL="914423" indent="0" algn="l" defTabSz="914423" rtl="0" eaLnBrk="1" fontAlgn="base" latinLnBrk="0" hangingPunct="1">
              <a:lnSpc>
                <a:spcPct val="100000"/>
              </a:lnSpc>
              <a:spcBef>
                <a:spcPct val="0"/>
              </a:spcBef>
              <a:spcAft>
                <a:spcPct val="0"/>
              </a:spcAft>
              <a:buClrTx/>
              <a:buSzTx/>
              <a:buFontTx/>
              <a:buNone/>
              <a:defRPr kumimoji="0" lang="de-DE" altLang="en-US" sz="1800" b="0" i="0" u="none" kern="1200" baseline="0">
                <a:solidFill>
                  <a:schemeClr val="tx1"/>
                </a:solidFill>
                <a:latin typeface="+mn-lt"/>
                <a:ea typeface="+mn-ea"/>
                <a:cs typeface="+mn-cs"/>
              </a:defRPr>
            </a:lvl3pPr>
            <a:lvl4pPr marL="1371634" indent="0" algn="l" defTabSz="914423" rtl="0" eaLnBrk="1" fontAlgn="base" latinLnBrk="0" hangingPunct="1">
              <a:lnSpc>
                <a:spcPct val="100000"/>
              </a:lnSpc>
              <a:spcBef>
                <a:spcPct val="0"/>
              </a:spcBef>
              <a:spcAft>
                <a:spcPct val="0"/>
              </a:spcAft>
              <a:buClrTx/>
              <a:buSzTx/>
              <a:buFontTx/>
              <a:buNone/>
              <a:defRPr kumimoji="0" lang="de-DE" altLang="en-US" sz="1800" b="0" i="0" u="none" kern="1200" baseline="0">
                <a:solidFill>
                  <a:schemeClr val="tx1"/>
                </a:solidFill>
                <a:latin typeface="+mn-lt"/>
                <a:ea typeface="+mn-ea"/>
                <a:cs typeface="+mn-cs"/>
              </a:defRPr>
            </a:lvl4pPr>
            <a:lvl5pPr marL="1828846" indent="0" algn="l" defTabSz="914423" rtl="0" eaLnBrk="1" fontAlgn="base" latinLnBrk="0" hangingPunct="1">
              <a:lnSpc>
                <a:spcPct val="100000"/>
              </a:lnSpc>
              <a:spcBef>
                <a:spcPct val="0"/>
              </a:spcBef>
              <a:spcAft>
                <a:spcPct val="0"/>
              </a:spcAft>
              <a:buClrTx/>
              <a:buSzTx/>
              <a:buFontTx/>
              <a:buNone/>
              <a:defRPr kumimoji="0" lang="de-DE" altLang="en-US" sz="1800" b="0" i="0" u="none" kern="1200" baseline="0">
                <a:solidFill>
                  <a:schemeClr val="tx1"/>
                </a:solidFill>
                <a:latin typeface="+mn-lt"/>
                <a:ea typeface="+mn-ea"/>
                <a:cs typeface="+mn-cs"/>
              </a:defRPr>
            </a:lvl5pPr>
            <a:lvl6pPr marL="2286057" algn="l" defTabSz="914423" rtl="0" eaLnBrk="1" latinLnBrk="0" hangingPunct="1">
              <a:defRPr lang="de-DE" altLang="en-US" sz="1800" kern="1200">
                <a:solidFill>
                  <a:schemeClr val="tx1"/>
                </a:solidFill>
                <a:latin typeface="+mn-lt"/>
                <a:ea typeface="+mn-ea"/>
                <a:cs typeface="+mn-cs"/>
              </a:defRPr>
            </a:lvl6pPr>
            <a:lvl7pPr marL="2743269" algn="l" defTabSz="914423" rtl="0" eaLnBrk="1" latinLnBrk="0" hangingPunct="1">
              <a:defRPr lang="de-DE" altLang="en-US" sz="1800" kern="1200">
                <a:solidFill>
                  <a:schemeClr val="tx1"/>
                </a:solidFill>
                <a:latin typeface="+mn-lt"/>
                <a:ea typeface="+mn-ea"/>
                <a:cs typeface="+mn-cs"/>
              </a:defRPr>
            </a:lvl7pPr>
            <a:lvl8pPr marL="3200480" algn="l" defTabSz="914423" rtl="0" eaLnBrk="1" latinLnBrk="0" hangingPunct="1">
              <a:defRPr lang="de-DE" altLang="en-US" sz="1800" kern="1200">
                <a:solidFill>
                  <a:schemeClr val="tx1"/>
                </a:solidFill>
                <a:latin typeface="+mn-lt"/>
                <a:ea typeface="+mn-ea"/>
                <a:cs typeface="+mn-cs"/>
              </a:defRPr>
            </a:lvl8pPr>
            <a:lvl9pPr marL="3657691" algn="l" defTabSz="914423" rtl="0" eaLnBrk="1" latinLnBrk="0" hangingPunct="1">
              <a:defRPr lang="de-DE" altLang="en-US" sz="1800" kern="1200">
                <a:solidFill>
                  <a:schemeClr val="tx1"/>
                </a:solidFill>
                <a:latin typeface="+mn-lt"/>
                <a:ea typeface="+mn-ea"/>
                <a:cs typeface="+mn-cs"/>
              </a:defRPr>
            </a:lvl9pPr>
          </a:lstStyle>
          <a:p>
            <a:pPr marL="0" marR="0" lvl="0" indent="0"/>
            <a:fld id="{58295398-1F4A-4085-89E3-D713F76E6007}" type="slidenum">
              <a:rPr sz="1000">
                <a:solidFill>
                  <a:srgbClr val="56615A"/>
                </a:solidFill>
              </a:rPr>
              <a:t>38</a:t>
            </a:fld>
            <a:endParaRPr sz="1000">
              <a:solidFill>
                <a:srgbClr val="56615A"/>
              </a:solidFill>
            </a:endParaRPr>
          </a:p>
        </p:txBody>
      </p:sp>
      <p:sp>
        <p:nvSpPr>
          <p:cNvPr id="7" name="Textplatzhalter 3">
            <a:extLst>
              <a:ext uri="{FF2B5EF4-FFF2-40B4-BE49-F238E27FC236}">
                <a16:creationId xmlns:a16="http://schemas.microsoft.com/office/drawing/2014/main" id="{C48B3E61-8E2C-4540-BD3F-5BA36AAC5A9A}"/>
              </a:ext>
            </a:extLst>
          </p:cNvPr>
          <p:cNvSpPr>
            <a:spLocks noGrp="1"/>
          </p:cNvSpPr>
          <p:nvPr>
            <p:ph type="body" sz="quarter" idx="10"/>
          </p:nvPr>
        </p:nvSpPr>
        <p:spPr>
          <a:xfrm>
            <a:off x="623888" y="476250"/>
            <a:ext cx="10348912" cy="360363"/>
          </a:xfrm>
        </p:spPr>
        <p:txBody>
          <a:bodyPr/>
          <a:lstStyle/>
          <a:p>
            <a:r>
              <a:rPr lang="it-IT" dirty="0"/>
              <a:t>L'offerta di mezzi pubblici è sufficiente?</a:t>
            </a:r>
            <a:endParaRPr lang="de-IT" dirty="0"/>
          </a:p>
        </p:txBody>
      </p:sp>
      <p:sp>
        <p:nvSpPr>
          <p:cNvPr id="12" name="New shape">
            <a:extLst>
              <a:ext uri="{FF2B5EF4-FFF2-40B4-BE49-F238E27FC236}">
                <a16:creationId xmlns:a16="http://schemas.microsoft.com/office/drawing/2014/main" id="{E3BA4CBE-4D0C-4E44-8D63-22E94FDE572A}"/>
              </a:ext>
            </a:extLst>
          </p:cNvPr>
          <p:cNvSpPr/>
          <p:nvPr/>
        </p:nvSpPr>
        <p:spPr>
          <a:xfrm>
            <a:off x="850901" y="1261384"/>
            <a:ext cx="5067300" cy="20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l"/>
            <a:r>
              <a:rPr lang="de-DE" sz="1200" b="1" dirty="0" err="1">
                <a:solidFill>
                  <a:schemeClr val="tx1"/>
                </a:solidFill>
                <a:latin typeface="verdana"/>
              </a:rPr>
              <a:t>L‘offerta</a:t>
            </a:r>
            <a:r>
              <a:rPr lang="de-DE" sz="1200" b="1" dirty="0">
                <a:solidFill>
                  <a:schemeClr val="tx1"/>
                </a:solidFill>
                <a:latin typeface="verdana"/>
              </a:rPr>
              <a:t> di </a:t>
            </a:r>
            <a:r>
              <a:rPr lang="de-DE" sz="1200" b="1" dirty="0" err="1">
                <a:solidFill>
                  <a:schemeClr val="tx1"/>
                </a:solidFill>
                <a:latin typeface="verdana"/>
              </a:rPr>
              <a:t>mezzi</a:t>
            </a:r>
            <a:r>
              <a:rPr lang="de-DE" sz="1200" b="1" dirty="0">
                <a:solidFill>
                  <a:schemeClr val="tx1"/>
                </a:solidFill>
                <a:latin typeface="verdana"/>
              </a:rPr>
              <a:t> </a:t>
            </a:r>
            <a:r>
              <a:rPr lang="de-DE" sz="1200" b="1" dirty="0" err="1">
                <a:solidFill>
                  <a:schemeClr val="tx1"/>
                </a:solidFill>
                <a:latin typeface="verdana"/>
              </a:rPr>
              <a:t>publici</a:t>
            </a:r>
            <a:r>
              <a:rPr lang="de-DE" sz="1200" b="1" dirty="0">
                <a:solidFill>
                  <a:schemeClr val="tx1"/>
                </a:solidFill>
                <a:latin typeface="verdana"/>
              </a:rPr>
              <a:t> è </a:t>
            </a:r>
            <a:r>
              <a:rPr lang="de-DE" sz="1200" b="1" dirty="0" err="1">
                <a:solidFill>
                  <a:schemeClr val="tx1"/>
                </a:solidFill>
                <a:latin typeface="verdana"/>
              </a:rPr>
              <a:t>sufficiente</a:t>
            </a:r>
            <a:r>
              <a:rPr lang="de-DE" sz="1200" b="1" dirty="0">
                <a:solidFill>
                  <a:schemeClr val="tx1"/>
                </a:solidFill>
                <a:latin typeface="verdana"/>
              </a:rPr>
              <a:t>?</a:t>
            </a:r>
            <a:endParaRPr sz="1200" b="1" dirty="0">
              <a:solidFill>
                <a:schemeClr val="tx1"/>
              </a:solidFill>
              <a:latin typeface="verdana"/>
            </a:endParaRPr>
          </a:p>
        </p:txBody>
      </p:sp>
      <p:sp>
        <p:nvSpPr>
          <p:cNvPr id="15" name="New shape">
            <a:extLst>
              <a:ext uri="{FF2B5EF4-FFF2-40B4-BE49-F238E27FC236}">
                <a16:creationId xmlns:a16="http://schemas.microsoft.com/office/drawing/2014/main" id="{7EC2E6DE-ED94-41A8-B73B-E29EB22EFB17}"/>
              </a:ext>
            </a:extLst>
          </p:cNvPr>
          <p:cNvSpPr/>
          <p:nvPr/>
        </p:nvSpPr>
        <p:spPr>
          <a:xfrm>
            <a:off x="6438908" y="1261384"/>
            <a:ext cx="4649788" cy="20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l"/>
            <a:r>
              <a:rPr lang="de-DE" sz="1200" b="1" dirty="0" err="1">
                <a:solidFill>
                  <a:prstClr val="black"/>
                </a:solidFill>
                <a:latin typeface="verdana"/>
              </a:rPr>
              <a:t>Località</a:t>
            </a:r>
            <a:r>
              <a:rPr lang="de-DE" sz="1200" b="1" dirty="0">
                <a:solidFill>
                  <a:prstClr val="black"/>
                </a:solidFill>
                <a:latin typeface="verdana"/>
              </a:rPr>
              <a:t>/</a:t>
            </a:r>
            <a:r>
              <a:rPr lang="de-DE" sz="1200" b="1" dirty="0" err="1">
                <a:solidFill>
                  <a:prstClr val="black"/>
                </a:solidFill>
                <a:latin typeface="verdana"/>
              </a:rPr>
              <a:t>frazione</a:t>
            </a:r>
            <a:endParaRPr sz="1200" b="1" dirty="0">
              <a:solidFill>
                <a:prstClr val="black"/>
              </a:solidFill>
              <a:latin typeface="verdana"/>
            </a:endParaRPr>
          </a:p>
        </p:txBody>
      </p:sp>
      <p:graphicFrame>
        <p:nvGraphicFramePr>
          <p:cNvPr id="2" name="Inhaltsplatzhalter 5">
            <a:extLst>
              <a:ext uri="{FF2B5EF4-FFF2-40B4-BE49-F238E27FC236}">
                <a16:creationId xmlns:a16="http://schemas.microsoft.com/office/drawing/2014/main" id="{D483742A-0BA6-E758-722F-08E004D473E5}"/>
              </a:ext>
            </a:extLst>
          </p:cNvPr>
          <p:cNvGraphicFramePr>
            <a:graphicFrameLocks/>
          </p:cNvGraphicFramePr>
          <p:nvPr>
            <p:extLst>
              <p:ext uri="{D42A27DB-BD31-4B8C-83A1-F6EECF244321}">
                <p14:modId xmlns:p14="http://schemas.microsoft.com/office/powerpoint/2010/main" val="1074671687"/>
              </p:ext>
            </p:extLst>
          </p:nvPr>
        </p:nvGraphicFramePr>
        <p:xfrm>
          <a:off x="673102" y="1392214"/>
          <a:ext cx="5245097" cy="216973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Inhaltsplatzhalter 5">
            <a:extLst>
              <a:ext uri="{FF2B5EF4-FFF2-40B4-BE49-F238E27FC236}">
                <a16:creationId xmlns:a16="http://schemas.microsoft.com/office/drawing/2014/main" id="{517ADCB0-2030-959A-EC72-5AD52D58944C}"/>
              </a:ext>
            </a:extLst>
          </p:cNvPr>
          <p:cNvGraphicFramePr>
            <a:graphicFrameLocks noGrp="1"/>
          </p:cNvGraphicFramePr>
          <p:nvPr>
            <p:ph idx="1"/>
            <p:extLst>
              <p:ext uri="{D42A27DB-BD31-4B8C-83A1-F6EECF244321}">
                <p14:modId xmlns:p14="http://schemas.microsoft.com/office/powerpoint/2010/main" val="1802533678"/>
              </p:ext>
            </p:extLst>
          </p:nvPr>
        </p:nvGraphicFramePr>
        <p:xfrm>
          <a:off x="6096000" y="1552959"/>
          <a:ext cx="5294312" cy="2936260"/>
        </p:xfrm>
        <a:graphic>
          <a:graphicData uri="http://schemas.openxmlformats.org/drawingml/2006/chart">
            <c:chart xmlns:c="http://schemas.openxmlformats.org/drawingml/2006/chart" xmlns:r="http://schemas.openxmlformats.org/officeDocument/2006/relationships" r:id="rId3"/>
          </a:graphicData>
        </a:graphic>
      </p:graphicFrame>
      <p:sp>
        <p:nvSpPr>
          <p:cNvPr id="4" name="Rechteck: abgerundete Ecken 3">
            <a:extLst>
              <a:ext uri="{FF2B5EF4-FFF2-40B4-BE49-F238E27FC236}">
                <a16:creationId xmlns:a16="http://schemas.microsoft.com/office/drawing/2014/main" id="{43F9CE0D-04A5-3518-6984-E77FC0E5349C}"/>
              </a:ext>
            </a:extLst>
          </p:cNvPr>
          <p:cNvSpPr/>
          <p:nvPr/>
        </p:nvSpPr>
        <p:spPr>
          <a:xfrm>
            <a:off x="623888" y="3706094"/>
            <a:ext cx="5294312" cy="2395595"/>
          </a:xfrm>
          <a:prstGeom prst="roundRect">
            <a:avLst>
              <a:gd name="adj" fmla="val 10703"/>
            </a:avLst>
          </a:prstGeom>
          <a:solidFill>
            <a:srgbClr val="56615A">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it-IT">
              <a:latin typeface="Kievit-Bold" panose="02000503050000020004" pitchFamily="2" charset="0"/>
            </a:endParaRPr>
          </a:p>
        </p:txBody>
      </p:sp>
      <p:sp>
        <p:nvSpPr>
          <p:cNvPr id="5" name="Rechteck: abgerundete Ecken 4">
            <a:extLst>
              <a:ext uri="{FF2B5EF4-FFF2-40B4-BE49-F238E27FC236}">
                <a16:creationId xmlns:a16="http://schemas.microsoft.com/office/drawing/2014/main" id="{6DCBD901-34A5-90D4-3E41-D527C95E860A}"/>
              </a:ext>
            </a:extLst>
          </p:cNvPr>
          <p:cNvSpPr/>
          <p:nvPr/>
        </p:nvSpPr>
        <p:spPr>
          <a:xfrm>
            <a:off x="6116646" y="4610100"/>
            <a:ext cx="5294312" cy="1491590"/>
          </a:xfrm>
          <a:prstGeom prst="roundRect">
            <a:avLst/>
          </a:prstGeom>
          <a:solidFill>
            <a:srgbClr val="56615A">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it-IT">
              <a:latin typeface="Kievit-Bold" panose="02000503050000020004" pitchFamily="2" charset="0"/>
            </a:endParaRPr>
          </a:p>
        </p:txBody>
      </p:sp>
      <p:sp>
        <p:nvSpPr>
          <p:cNvPr id="6" name="New shape">
            <a:extLst>
              <a:ext uri="{FF2B5EF4-FFF2-40B4-BE49-F238E27FC236}">
                <a16:creationId xmlns:a16="http://schemas.microsoft.com/office/drawing/2014/main" id="{A55BFD8E-C6D5-F974-1E71-CAA1427F09CE}"/>
              </a:ext>
            </a:extLst>
          </p:cNvPr>
          <p:cNvSpPr/>
          <p:nvPr/>
        </p:nvSpPr>
        <p:spPr>
          <a:xfrm>
            <a:off x="855663" y="3791190"/>
            <a:ext cx="5067300" cy="20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l"/>
            <a:r>
              <a:rPr lang="de-DE" sz="1200" b="1" dirty="0" err="1">
                <a:solidFill>
                  <a:prstClr val="black"/>
                </a:solidFill>
                <a:latin typeface="verdana"/>
              </a:rPr>
              <a:t>Situazione</a:t>
            </a:r>
            <a:r>
              <a:rPr lang="de-DE" sz="1200" b="1" dirty="0">
                <a:solidFill>
                  <a:prstClr val="black"/>
                </a:solidFill>
                <a:latin typeface="verdana"/>
              </a:rPr>
              <a:t> professionale</a:t>
            </a:r>
            <a:endParaRPr sz="1200" b="1" dirty="0">
              <a:solidFill>
                <a:prstClr val="black"/>
              </a:solidFill>
              <a:latin typeface="verdana"/>
            </a:endParaRPr>
          </a:p>
        </p:txBody>
      </p:sp>
      <p:graphicFrame>
        <p:nvGraphicFramePr>
          <p:cNvPr id="8" name="Inhaltsplatzhalter 5">
            <a:extLst>
              <a:ext uri="{FF2B5EF4-FFF2-40B4-BE49-F238E27FC236}">
                <a16:creationId xmlns:a16="http://schemas.microsoft.com/office/drawing/2014/main" id="{7F462D1B-016F-A726-CCA6-F614A386C4BC}"/>
              </a:ext>
            </a:extLst>
          </p:cNvPr>
          <p:cNvGraphicFramePr>
            <a:graphicFrameLocks/>
          </p:cNvGraphicFramePr>
          <p:nvPr>
            <p:extLst>
              <p:ext uri="{D42A27DB-BD31-4B8C-83A1-F6EECF244321}">
                <p14:modId xmlns:p14="http://schemas.microsoft.com/office/powerpoint/2010/main" val="1417628361"/>
              </p:ext>
            </p:extLst>
          </p:nvPr>
        </p:nvGraphicFramePr>
        <p:xfrm>
          <a:off x="625475" y="3994390"/>
          <a:ext cx="5294312" cy="2095413"/>
        </p:xfrm>
        <a:graphic>
          <a:graphicData uri="http://schemas.openxmlformats.org/drawingml/2006/chart">
            <c:chart xmlns:c="http://schemas.openxmlformats.org/drawingml/2006/chart" xmlns:r="http://schemas.openxmlformats.org/officeDocument/2006/relationships" r:id="rId4"/>
          </a:graphicData>
        </a:graphic>
      </p:graphicFrame>
      <p:sp>
        <p:nvSpPr>
          <p:cNvPr id="10" name="New shape">
            <a:extLst>
              <a:ext uri="{FF2B5EF4-FFF2-40B4-BE49-F238E27FC236}">
                <a16:creationId xmlns:a16="http://schemas.microsoft.com/office/drawing/2014/main" id="{E21EFA1C-EF0D-8324-6A55-261E1B711F4C}"/>
              </a:ext>
            </a:extLst>
          </p:cNvPr>
          <p:cNvSpPr/>
          <p:nvPr/>
        </p:nvSpPr>
        <p:spPr>
          <a:xfrm>
            <a:off x="6346834" y="4665965"/>
            <a:ext cx="5067300" cy="3240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l"/>
            <a:r>
              <a:rPr lang="de-DE" sz="1200" b="1" dirty="0" err="1">
                <a:solidFill>
                  <a:prstClr val="black"/>
                </a:solidFill>
                <a:latin typeface="verdana"/>
              </a:rPr>
              <a:t>Età</a:t>
            </a:r>
            <a:endParaRPr sz="1200" b="1" dirty="0">
              <a:solidFill>
                <a:prstClr val="black"/>
              </a:solidFill>
              <a:latin typeface="verdana"/>
            </a:endParaRPr>
          </a:p>
        </p:txBody>
      </p:sp>
      <p:graphicFrame>
        <p:nvGraphicFramePr>
          <p:cNvPr id="13" name="Inhaltsplatzhalter 5">
            <a:extLst>
              <a:ext uri="{FF2B5EF4-FFF2-40B4-BE49-F238E27FC236}">
                <a16:creationId xmlns:a16="http://schemas.microsoft.com/office/drawing/2014/main" id="{4FCEC904-7944-8138-9690-B9D163101665}"/>
              </a:ext>
            </a:extLst>
          </p:cNvPr>
          <p:cNvGraphicFramePr>
            <a:graphicFrameLocks/>
          </p:cNvGraphicFramePr>
          <p:nvPr>
            <p:extLst>
              <p:ext uri="{D42A27DB-BD31-4B8C-83A1-F6EECF244321}">
                <p14:modId xmlns:p14="http://schemas.microsoft.com/office/powerpoint/2010/main" val="3467098445"/>
              </p:ext>
            </p:extLst>
          </p:nvPr>
        </p:nvGraphicFramePr>
        <p:xfrm>
          <a:off x="6097587" y="4825615"/>
          <a:ext cx="5294312" cy="1264188"/>
        </p:xfrm>
        <a:graphic>
          <a:graphicData uri="http://schemas.openxmlformats.org/drawingml/2006/chart">
            <c:chart xmlns:c="http://schemas.openxmlformats.org/drawingml/2006/chart" xmlns:r="http://schemas.openxmlformats.org/officeDocument/2006/relationships" r:id="rId5"/>
          </a:graphicData>
        </a:graphic>
      </p:graphicFrame>
      <p:sp>
        <p:nvSpPr>
          <p:cNvPr id="11" name="Textfeld 10">
            <a:extLst>
              <a:ext uri="{FF2B5EF4-FFF2-40B4-BE49-F238E27FC236}">
                <a16:creationId xmlns:a16="http://schemas.microsoft.com/office/drawing/2014/main" id="{EFFA39CA-A04C-3A6E-D3AF-2EE3F572DF21}"/>
              </a:ext>
            </a:extLst>
          </p:cNvPr>
          <p:cNvSpPr txBox="1"/>
          <p:nvPr/>
        </p:nvSpPr>
        <p:spPr>
          <a:xfrm>
            <a:off x="994901" y="6134282"/>
            <a:ext cx="296876" cy="261610"/>
          </a:xfrm>
          <a:prstGeom prst="rect">
            <a:avLst/>
          </a:prstGeom>
          <a:noFill/>
        </p:spPr>
        <p:txBody>
          <a:bodyPr wrap="none" rtlCol="0">
            <a:spAutoFit/>
          </a:bodyPr>
          <a:lstStyle/>
          <a:p>
            <a:pPr algn="l"/>
            <a:r>
              <a:rPr lang="de-DE" sz="1100" dirty="0" err="1">
                <a:latin typeface="+mj-lt"/>
              </a:rPr>
              <a:t>sì</a:t>
            </a:r>
            <a:endParaRPr lang="de-DE" sz="1100" dirty="0">
              <a:latin typeface="+mj-lt"/>
            </a:endParaRPr>
          </a:p>
        </p:txBody>
      </p:sp>
      <p:sp>
        <p:nvSpPr>
          <p:cNvPr id="18" name="Rechteck 17">
            <a:extLst>
              <a:ext uri="{FF2B5EF4-FFF2-40B4-BE49-F238E27FC236}">
                <a16:creationId xmlns:a16="http://schemas.microsoft.com/office/drawing/2014/main" id="{A82F2440-7EEF-2842-726A-80266A85F617}"/>
              </a:ext>
            </a:extLst>
          </p:cNvPr>
          <p:cNvSpPr/>
          <p:nvPr/>
        </p:nvSpPr>
        <p:spPr>
          <a:xfrm>
            <a:off x="850901" y="6205358"/>
            <a:ext cx="144000" cy="144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de-IT">
              <a:latin typeface="Kievit-Bold" panose="02000503050000020004" pitchFamily="2" charset="0"/>
            </a:endParaRPr>
          </a:p>
        </p:txBody>
      </p:sp>
    </p:spTree>
    <p:extLst>
      <p:ext uri="{BB962C8B-B14F-4D97-AF65-F5344CB8AC3E}">
        <p14:creationId xmlns:p14="http://schemas.microsoft.com/office/powerpoint/2010/main" val="36774651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platzhalter 3">
            <a:extLst>
              <a:ext uri="{FF2B5EF4-FFF2-40B4-BE49-F238E27FC236}">
                <a16:creationId xmlns:a16="http://schemas.microsoft.com/office/drawing/2014/main" id="{C48B3E61-8E2C-4540-BD3F-5BA36AAC5A9A}"/>
              </a:ext>
            </a:extLst>
          </p:cNvPr>
          <p:cNvSpPr>
            <a:spLocks noGrp="1"/>
          </p:cNvSpPr>
          <p:nvPr>
            <p:ph type="body" sz="quarter" idx="10"/>
          </p:nvPr>
        </p:nvSpPr>
        <p:spPr>
          <a:xfrm>
            <a:off x="623888" y="476250"/>
            <a:ext cx="10348912" cy="360363"/>
          </a:xfrm>
        </p:spPr>
        <p:txBody>
          <a:bodyPr/>
          <a:lstStyle/>
          <a:p>
            <a:r>
              <a:rPr lang="it-IT" dirty="0"/>
              <a:t>Lei ritiene che dovrebbe essere incentivato l’insediamento di nuove aziende?</a:t>
            </a:r>
            <a:endParaRPr lang="de-IT" dirty="0"/>
          </a:p>
        </p:txBody>
      </p:sp>
      <p:sp>
        <p:nvSpPr>
          <p:cNvPr id="21" name="Rechteck: abgerundete Ecken 20">
            <a:extLst>
              <a:ext uri="{FF2B5EF4-FFF2-40B4-BE49-F238E27FC236}">
                <a16:creationId xmlns:a16="http://schemas.microsoft.com/office/drawing/2014/main" id="{C15C9628-751B-8C49-6794-BEFE5F79F66D}"/>
              </a:ext>
            </a:extLst>
          </p:cNvPr>
          <p:cNvSpPr/>
          <p:nvPr/>
        </p:nvSpPr>
        <p:spPr>
          <a:xfrm>
            <a:off x="623889" y="3685822"/>
            <a:ext cx="5294312" cy="2395595"/>
          </a:xfrm>
          <a:prstGeom prst="roundRect">
            <a:avLst>
              <a:gd name="adj" fmla="val 9510"/>
            </a:avLst>
          </a:prstGeom>
          <a:solidFill>
            <a:srgbClr val="56615A">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it-IT">
              <a:latin typeface="Kievit-Bold" panose="02000503050000020004" pitchFamily="2" charset="0"/>
            </a:endParaRPr>
          </a:p>
        </p:txBody>
      </p:sp>
      <p:graphicFrame>
        <p:nvGraphicFramePr>
          <p:cNvPr id="3" name="Inhaltsplatzhalter 5">
            <a:extLst>
              <a:ext uri="{FF2B5EF4-FFF2-40B4-BE49-F238E27FC236}">
                <a16:creationId xmlns:a16="http://schemas.microsoft.com/office/drawing/2014/main" id="{8907E00B-272F-9F17-DC7A-489D91836423}"/>
              </a:ext>
            </a:extLst>
          </p:cNvPr>
          <p:cNvGraphicFramePr>
            <a:graphicFrameLocks/>
          </p:cNvGraphicFramePr>
          <p:nvPr>
            <p:extLst>
              <p:ext uri="{D42A27DB-BD31-4B8C-83A1-F6EECF244321}">
                <p14:modId xmlns:p14="http://schemas.microsoft.com/office/powerpoint/2010/main" val="3226018375"/>
              </p:ext>
            </p:extLst>
          </p:nvPr>
        </p:nvGraphicFramePr>
        <p:xfrm>
          <a:off x="762002" y="3905018"/>
          <a:ext cx="5245097" cy="2169732"/>
        </p:xfrm>
        <a:graphic>
          <a:graphicData uri="http://schemas.openxmlformats.org/drawingml/2006/chart">
            <c:chart xmlns:c="http://schemas.openxmlformats.org/drawingml/2006/chart" xmlns:r="http://schemas.openxmlformats.org/officeDocument/2006/relationships" r:id="rId2"/>
          </a:graphicData>
        </a:graphic>
      </p:graphicFrame>
      <p:sp>
        <p:nvSpPr>
          <p:cNvPr id="4" name="Rechteck: abgerundete Ecken 3">
            <a:extLst>
              <a:ext uri="{FF2B5EF4-FFF2-40B4-BE49-F238E27FC236}">
                <a16:creationId xmlns:a16="http://schemas.microsoft.com/office/drawing/2014/main" id="{8EB10877-BC72-CAA3-7F96-CF1E9982E2D4}"/>
              </a:ext>
            </a:extLst>
          </p:cNvPr>
          <p:cNvSpPr/>
          <p:nvPr/>
        </p:nvSpPr>
        <p:spPr>
          <a:xfrm>
            <a:off x="6046785" y="1179685"/>
            <a:ext cx="5294312" cy="2395595"/>
          </a:xfrm>
          <a:prstGeom prst="roundRect">
            <a:avLst>
              <a:gd name="adj" fmla="val 9510"/>
            </a:avLst>
          </a:prstGeom>
          <a:solidFill>
            <a:srgbClr val="56615A">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it-IT">
              <a:latin typeface="Kievit-Bold" panose="02000503050000020004" pitchFamily="2" charset="0"/>
            </a:endParaRPr>
          </a:p>
        </p:txBody>
      </p:sp>
      <p:graphicFrame>
        <p:nvGraphicFramePr>
          <p:cNvPr id="5" name="Inhaltsplatzhalter 5">
            <a:extLst>
              <a:ext uri="{FF2B5EF4-FFF2-40B4-BE49-F238E27FC236}">
                <a16:creationId xmlns:a16="http://schemas.microsoft.com/office/drawing/2014/main" id="{3DFDF58C-1517-5DEA-1681-324FF95DE6FD}"/>
              </a:ext>
            </a:extLst>
          </p:cNvPr>
          <p:cNvGraphicFramePr>
            <a:graphicFrameLocks/>
          </p:cNvGraphicFramePr>
          <p:nvPr>
            <p:extLst>
              <p:ext uri="{D42A27DB-BD31-4B8C-83A1-F6EECF244321}">
                <p14:modId xmlns:p14="http://schemas.microsoft.com/office/powerpoint/2010/main" val="1774478738"/>
              </p:ext>
            </p:extLst>
          </p:nvPr>
        </p:nvGraphicFramePr>
        <p:xfrm>
          <a:off x="6095998" y="1398881"/>
          <a:ext cx="5245097" cy="2169732"/>
        </p:xfrm>
        <a:graphic>
          <a:graphicData uri="http://schemas.openxmlformats.org/drawingml/2006/chart">
            <c:chart xmlns:c="http://schemas.openxmlformats.org/drawingml/2006/chart" xmlns:r="http://schemas.openxmlformats.org/officeDocument/2006/relationships" r:id="rId3"/>
          </a:graphicData>
        </a:graphic>
      </p:graphicFrame>
      <p:sp>
        <p:nvSpPr>
          <p:cNvPr id="8" name="Rechteck: abgerundete Ecken 7">
            <a:extLst>
              <a:ext uri="{FF2B5EF4-FFF2-40B4-BE49-F238E27FC236}">
                <a16:creationId xmlns:a16="http://schemas.microsoft.com/office/drawing/2014/main" id="{53DCE1B1-D1F4-BD91-DC44-68BE991F6CDC}"/>
              </a:ext>
            </a:extLst>
          </p:cNvPr>
          <p:cNvSpPr/>
          <p:nvPr/>
        </p:nvSpPr>
        <p:spPr>
          <a:xfrm>
            <a:off x="623889" y="1173018"/>
            <a:ext cx="5294312" cy="2395595"/>
          </a:xfrm>
          <a:prstGeom prst="roundRect">
            <a:avLst>
              <a:gd name="adj" fmla="val 9510"/>
            </a:avLst>
          </a:prstGeom>
          <a:solidFill>
            <a:srgbClr val="56615A">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it-IT">
              <a:latin typeface="Kievit-Bold" panose="02000503050000020004" pitchFamily="2" charset="0"/>
            </a:endParaRPr>
          </a:p>
        </p:txBody>
      </p:sp>
      <p:graphicFrame>
        <p:nvGraphicFramePr>
          <p:cNvPr id="11" name="Inhaltsplatzhalter 5">
            <a:extLst>
              <a:ext uri="{FF2B5EF4-FFF2-40B4-BE49-F238E27FC236}">
                <a16:creationId xmlns:a16="http://schemas.microsoft.com/office/drawing/2014/main" id="{14BDF1A2-ECB0-5C33-698A-B8ED083DF4D0}"/>
              </a:ext>
            </a:extLst>
          </p:cNvPr>
          <p:cNvGraphicFramePr>
            <a:graphicFrameLocks/>
          </p:cNvGraphicFramePr>
          <p:nvPr>
            <p:extLst>
              <p:ext uri="{D42A27DB-BD31-4B8C-83A1-F6EECF244321}">
                <p14:modId xmlns:p14="http://schemas.microsoft.com/office/powerpoint/2010/main" val="2653840456"/>
              </p:ext>
            </p:extLst>
          </p:nvPr>
        </p:nvGraphicFramePr>
        <p:xfrm>
          <a:off x="673102" y="1392214"/>
          <a:ext cx="5245097" cy="216973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 name="Inhaltsplatzhalter 5">
            <a:extLst>
              <a:ext uri="{FF2B5EF4-FFF2-40B4-BE49-F238E27FC236}">
                <a16:creationId xmlns:a16="http://schemas.microsoft.com/office/drawing/2014/main" id="{DC6AAB94-E155-2573-8B10-10DA16015695}"/>
              </a:ext>
            </a:extLst>
          </p:cNvPr>
          <p:cNvGraphicFramePr>
            <a:graphicFrameLocks/>
          </p:cNvGraphicFramePr>
          <p:nvPr>
            <p:extLst>
              <p:ext uri="{D42A27DB-BD31-4B8C-83A1-F6EECF244321}">
                <p14:modId xmlns:p14="http://schemas.microsoft.com/office/powerpoint/2010/main" val="3153215082"/>
              </p:ext>
            </p:extLst>
          </p:nvPr>
        </p:nvGraphicFramePr>
        <p:xfrm>
          <a:off x="5918199" y="1392214"/>
          <a:ext cx="5245097" cy="216973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Inhaltsplatzhalter 5">
            <a:extLst>
              <a:ext uri="{FF2B5EF4-FFF2-40B4-BE49-F238E27FC236}">
                <a16:creationId xmlns:a16="http://schemas.microsoft.com/office/drawing/2014/main" id="{0B1D4E6B-9D4D-71CD-CDF5-95B52396D5BB}"/>
              </a:ext>
            </a:extLst>
          </p:cNvPr>
          <p:cNvGraphicFramePr>
            <a:graphicFrameLocks/>
          </p:cNvGraphicFramePr>
          <p:nvPr>
            <p:extLst>
              <p:ext uri="{D42A27DB-BD31-4B8C-83A1-F6EECF244321}">
                <p14:modId xmlns:p14="http://schemas.microsoft.com/office/powerpoint/2010/main" val="1213822278"/>
              </p:ext>
            </p:extLst>
          </p:nvPr>
        </p:nvGraphicFramePr>
        <p:xfrm>
          <a:off x="534991" y="3875500"/>
          <a:ext cx="5245097" cy="2169732"/>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2" name="Inhaltsplatzhalter 5">
            <a:extLst>
              <a:ext uri="{FF2B5EF4-FFF2-40B4-BE49-F238E27FC236}">
                <a16:creationId xmlns:a16="http://schemas.microsoft.com/office/drawing/2014/main" id="{4BE6BC36-8F62-5F8E-52DC-FDF04159A866}"/>
              </a:ext>
            </a:extLst>
          </p:cNvPr>
          <p:cNvGraphicFramePr>
            <a:graphicFrameLocks/>
          </p:cNvGraphicFramePr>
          <p:nvPr>
            <p:extLst>
              <p:ext uri="{D42A27DB-BD31-4B8C-83A1-F6EECF244321}">
                <p14:modId xmlns:p14="http://schemas.microsoft.com/office/powerpoint/2010/main" val="218868165"/>
              </p:ext>
            </p:extLst>
          </p:nvPr>
        </p:nvGraphicFramePr>
        <p:xfrm>
          <a:off x="495303" y="1385547"/>
          <a:ext cx="5245097" cy="2169732"/>
        </p:xfrm>
        <a:graphic>
          <a:graphicData uri="http://schemas.openxmlformats.org/drawingml/2006/chart">
            <c:chart xmlns:c="http://schemas.openxmlformats.org/drawingml/2006/chart" xmlns:r="http://schemas.openxmlformats.org/officeDocument/2006/relationships" r:id="rId7"/>
          </a:graphicData>
        </a:graphic>
      </p:graphicFrame>
      <p:sp>
        <p:nvSpPr>
          <p:cNvPr id="13" name="New shape">
            <a:extLst>
              <a:ext uri="{FF2B5EF4-FFF2-40B4-BE49-F238E27FC236}">
                <a16:creationId xmlns:a16="http://schemas.microsoft.com/office/drawing/2014/main" id="{E28BCA03-4BFD-1E0D-D937-8DCAB249C09E}"/>
              </a:ext>
            </a:extLst>
          </p:cNvPr>
          <p:cNvSpPr/>
          <p:nvPr/>
        </p:nvSpPr>
        <p:spPr>
          <a:xfrm>
            <a:off x="850901" y="1261384"/>
            <a:ext cx="5067300" cy="20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l"/>
            <a:r>
              <a:rPr lang="it-IT" sz="1200" b="1" dirty="0">
                <a:solidFill>
                  <a:schemeClr val="tx1"/>
                </a:solidFill>
                <a:latin typeface="verdana"/>
              </a:rPr>
              <a:t>…nuovi esercizi commerciali?</a:t>
            </a:r>
            <a:endParaRPr lang="de-DE" sz="1200" b="1" dirty="0">
              <a:solidFill>
                <a:schemeClr val="tx1"/>
              </a:solidFill>
              <a:latin typeface="verdana"/>
            </a:endParaRPr>
          </a:p>
        </p:txBody>
      </p:sp>
      <p:sp>
        <p:nvSpPr>
          <p:cNvPr id="14" name="New shape">
            <a:extLst>
              <a:ext uri="{FF2B5EF4-FFF2-40B4-BE49-F238E27FC236}">
                <a16:creationId xmlns:a16="http://schemas.microsoft.com/office/drawing/2014/main" id="{2461A7E6-8449-5C27-8A58-0BC2D5DB341D}"/>
              </a:ext>
            </a:extLst>
          </p:cNvPr>
          <p:cNvSpPr/>
          <p:nvPr/>
        </p:nvSpPr>
        <p:spPr>
          <a:xfrm>
            <a:off x="850901" y="3774188"/>
            <a:ext cx="5067300" cy="20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l"/>
            <a:r>
              <a:rPr lang="de-DE" sz="1200" b="1" dirty="0">
                <a:solidFill>
                  <a:schemeClr val="tx1"/>
                </a:solidFill>
                <a:latin typeface="verdana"/>
              </a:rPr>
              <a:t>…</a:t>
            </a:r>
            <a:r>
              <a:rPr lang="de-DE" sz="1200" b="1" dirty="0" err="1">
                <a:solidFill>
                  <a:schemeClr val="tx1"/>
                </a:solidFill>
                <a:latin typeface="verdana"/>
              </a:rPr>
              <a:t>nuovi</a:t>
            </a:r>
            <a:r>
              <a:rPr lang="de-DE" sz="1200" b="1" dirty="0">
                <a:solidFill>
                  <a:schemeClr val="tx1"/>
                </a:solidFill>
                <a:latin typeface="verdana"/>
              </a:rPr>
              <a:t> </a:t>
            </a:r>
            <a:r>
              <a:rPr lang="de-DE" sz="1200" b="1" dirty="0" err="1">
                <a:solidFill>
                  <a:schemeClr val="tx1"/>
                </a:solidFill>
                <a:latin typeface="verdana"/>
              </a:rPr>
              <a:t>fornitori</a:t>
            </a:r>
            <a:r>
              <a:rPr lang="de-DE" sz="1200" b="1" dirty="0">
                <a:solidFill>
                  <a:schemeClr val="tx1"/>
                </a:solidFill>
                <a:latin typeface="verdana"/>
              </a:rPr>
              <a:t> di </a:t>
            </a:r>
            <a:r>
              <a:rPr lang="de-DE" sz="1200" b="1" dirty="0" err="1">
                <a:solidFill>
                  <a:schemeClr val="tx1"/>
                </a:solidFill>
                <a:latin typeface="verdana"/>
              </a:rPr>
              <a:t>servizi</a:t>
            </a:r>
            <a:r>
              <a:rPr lang="de-DE" sz="1200" b="1" dirty="0">
                <a:solidFill>
                  <a:schemeClr val="tx1"/>
                </a:solidFill>
                <a:latin typeface="verdana"/>
              </a:rPr>
              <a:t>?</a:t>
            </a:r>
          </a:p>
        </p:txBody>
      </p:sp>
      <p:sp>
        <p:nvSpPr>
          <p:cNvPr id="15" name="New shape">
            <a:extLst>
              <a:ext uri="{FF2B5EF4-FFF2-40B4-BE49-F238E27FC236}">
                <a16:creationId xmlns:a16="http://schemas.microsoft.com/office/drawing/2014/main" id="{C763C75E-2750-4D14-333C-127B830BB1CE}"/>
              </a:ext>
            </a:extLst>
          </p:cNvPr>
          <p:cNvSpPr/>
          <p:nvPr/>
        </p:nvSpPr>
        <p:spPr>
          <a:xfrm>
            <a:off x="6323010" y="1261384"/>
            <a:ext cx="5067300" cy="20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l"/>
            <a:r>
              <a:rPr lang="de-DE" sz="1200" b="1" dirty="0">
                <a:solidFill>
                  <a:schemeClr val="tx1"/>
                </a:solidFill>
                <a:latin typeface="verdana"/>
              </a:rPr>
              <a:t>…</a:t>
            </a:r>
            <a:r>
              <a:rPr lang="de-DE" sz="1200" b="1" dirty="0" err="1">
                <a:solidFill>
                  <a:schemeClr val="tx1"/>
                </a:solidFill>
                <a:latin typeface="verdana"/>
              </a:rPr>
              <a:t>nuove</a:t>
            </a:r>
            <a:r>
              <a:rPr lang="de-DE" sz="1200" b="1" dirty="0">
                <a:solidFill>
                  <a:schemeClr val="tx1"/>
                </a:solidFill>
                <a:latin typeface="verdana"/>
              </a:rPr>
              <a:t> </a:t>
            </a:r>
            <a:r>
              <a:rPr lang="de-DE" sz="1200" b="1" dirty="0" err="1">
                <a:solidFill>
                  <a:schemeClr val="tx1"/>
                </a:solidFill>
                <a:latin typeface="verdana"/>
              </a:rPr>
              <a:t>imprese</a:t>
            </a:r>
            <a:r>
              <a:rPr lang="de-DE" sz="1200" b="1" dirty="0">
                <a:solidFill>
                  <a:schemeClr val="tx1"/>
                </a:solidFill>
                <a:latin typeface="verdana"/>
              </a:rPr>
              <a:t> </a:t>
            </a:r>
            <a:r>
              <a:rPr lang="de-DE" sz="1200" b="1" dirty="0" err="1">
                <a:solidFill>
                  <a:schemeClr val="tx1"/>
                </a:solidFill>
                <a:latin typeface="verdana"/>
              </a:rPr>
              <a:t>artigiane</a:t>
            </a:r>
            <a:r>
              <a:rPr lang="de-DE" sz="1200" b="1" dirty="0">
                <a:solidFill>
                  <a:schemeClr val="tx1"/>
                </a:solidFill>
                <a:latin typeface="verdana"/>
              </a:rPr>
              <a:t>?</a:t>
            </a:r>
            <a:endParaRPr sz="1200" b="1" dirty="0">
              <a:solidFill>
                <a:schemeClr val="tx1"/>
              </a:solidFill>
              <a:latin typeface="verdana"/>
            </a:endParaRPr>
          </a:p>
        </p:txBody>
      </p:sp>
    </p:spTree>
    <p:extLst>
      <p:ext uri="{BB962C8B-B14F-4D97-AF65-F5344CB8AC3E}">
        <p14:creationId xmlns:p14="http://schemas.microsoft.com/office/powerpoint/2010/main" val="41635382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881997F5-770D-B77E-D090-981D3D895AF6}"/>
              </a:ext>
            </a:extLst>
          </p:cNvPr>
          <p:cNvSpPr>
            <a:spLocks noGrp="1"/>
          </p:cNvSpPr>
          <p:nvPr>
            <p:ph idx="1"/>
          </p:nvPr>
        </p:nvSpPr>
        <p:spPr/>
        <p:txBody>
          <a:bodyPr/>
          <a:lstStyle/>
          <a:p>
            <a:r>
              <a:rPr lang="it-IT" sz="1400" dirty="0"/>
              <a:t>Barometro forze/debolezze</a:t>
            </a:r>
          </a:p>
          <a:p>
            <a:endParaRPr lang="it-IT" sz="1400" dirty="0"/>
          </a:p>
          <a:p>
            <a:r>
              <a:rPr lang="it-IT" sz="1400" dirty="0"/>
              <a:t>Megatrend</a:t>
            </a:r>
          </a:p>
          <a:p>
            <a:endParaRPr lang="it-IT" sz="1400" dirty="0"/>
          </a:p>
          <a:p>
            <a:r>
              <a:rPr lang="it-IT" sz="1400" dirty="0"/>
              <a:t>Sondaggio sulle emozioni</a:t>
            </a:r>
          </a:p>
          <a:p>
            <a:endParaRPr lang="it-IT" sz="1400" dirty="0"/>
          </a:p>
          <a:p>
            <a:r>
              <a:rPr lang="it-IT" sz="1400" dirty="0"/>
              <a:t>Sondaggio tra i cittadini</a:t>
            </a:r>
          </a:p>
          <a:p>
            <a:endParaRPr lang="it-IT" sz="1400" dirty="0"/>
          </a:p>
          <a:p>
            <a:r>
              <a:rPr lang="it-IT" sz="1400" dirty="0"/>
              <a:t>Semaforo della sensibilità turistica</a:t>
            </a:r>
          </a:p>
          <a:p>
            <a:endParaRPr lang="it-IT" sz="1400" dirty="0"/>
          </a:p>
          <a:p>
            <a:r>
              <a:rPr lang="it-IT" sz="1400" dirty="0"/>
              <a:t>Idee concreti per progetti</a:t>
            </a:r>
          </a:p>
          <a:p>
            <a:endParaRPr lang="it-IT" sz="1400" dirty="0"/>
          </a:p>
          <a:p>
            <a:r>
              <a:rPr lang="it-IT" sz="1400" dirty="0"/>
              <a:t>Consenso dei cittadini</a:t>
            </a:r>
          </a:p>
          <a:p>
            <a:endParaRPr lang="it-IT" sz="1400" dirty="0"/>
          </a:p>
          <a:p>
            <a:r>
              <a:rPr lang="it-IT" sz="1400" dirty="0"/>
              <a:t>Appendici</a:t>
            </a:r>
          </a:p>
          <a:p>
            <a:endParaRPr lang="it-IT" sz="1400" dirty="0"/>
          </a:p>
          <a:p>
            <a:endParaRPr lang="it-IT" sz="1400" dirty="0"/>
          </a:p>
        </p:txBody>
      </p:sp>
      <p:sp>
        <p:nvSpPr>
          <p:cNvPr id="3" name="Foliennummernplatzhalter 2">
            <a:extLst>
              <a:ext uri="{FF2B5EF4-FFF2-40B4-BE49-F238E27FC236}">
                <a16:creationId xmlns:a16="http://schemas.microsoft.com/office/drawing/2014/main" id="{E0BCF4FA-8865-41E8-D424-E672E6B717FE}"/>
              </a:ext>
            </a:extLst>
          </p:cNvPr>
          <p:cNvSpPr>
            <a:spLocks noGrp="1"/>
          </p:cNvSpPr>
          <p:nvPr>
            <p:ph type="sldNum" sz="quarter" idx="4"/>
          </p:nvPr>
        </p:nvSpPr>
        <p:spPr/>
        <p:txBody>
          <a:bodyPr/>
          <a:lstStyle/>
          <a:p>
            <a:fld id="{4F950ABA-106E-4A08-B6CF-C4212A301C1C}" type="slidenum">
              <a:rPr lang="de-DE" smtClean="0"/>
              <a:pPr/>
              <a:t>4</a:t>
            </a:fld>
            <a:endParaRPr lang="de-DE"/>
          </a:p>
        </p:txBody>
      </p:sp>
      <p:sp>
        <p:nvSpPr>
          <p:cNvPr id="4" name="Textplatzhalter 3">
            <a:extLst>
              <a:ext uri="{FF2B5EF4-FFF2-40B4-BE49-F238E27FC236}">
                <a16:creationId xmlns:a16="http://schemas.microsoft.com/office/drawing/2014/main" id="{F3242735-BFD9-F93A-3468-9695FE9ACAA2}"/>
              </a:ext>
            </a:extLst>
          </p:cNvPr>
          <p:cNvSpPr>
            <a:spLocks noGrp="1"/>
          </p:cNvSpPr>
          <p:nvPr>
            <p:ph type="body" sz="quarter" idx="10"/>
          </p:nvPr>
        </p:nvSpPr>
        <p:spPr/>
        <p:txBody>
          <a:bodyPr/>
          <a:lstStyle/>
          <a:p>
            <a:r>
              <a:rPr lang="it-IT" dirty="0"/>
              <a:t>Contenuto</a:t>
            </a:r>
          </a:p>
        </p:txBody>
      </p:sp>
    </p:spTree>
    <p:extLst>
      <p:ext uri="{BB962C8B-B14F-4D97-AF65-F5344CB8AC3E}">
        <p14:creationId xmlns:p14="http://schemas.microsoft.com/office/powerpoint/2010/main" val="32905439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hteck: abgerundete Ecken 16">
            <a:extLst>
              <a:ext uri="{FF2B5EF4-FFF2-40B4-BE49-F238E27FC236}">
                <a16:creationId xmlns:a16="http://schemas.microsoft.com/office/drawing/2014/main" id="{0AAE72D7-3BF3-4A99-BE56-346567DA2ED6}"/>
              </a:ext>
            </a:extLst>
          </p:cNvPr>
          <p:cNvSpPr/>
          <p:nvPr/>
        </p:nvSpPr>
        <p:spPr>
          <a:xfrm>
            <a:off x="6096000" y="1173010"/>
            <a:ext cx="5294312" cy="3316208"/>
          </a:xfrm>
          <a:prstGeom prst="roundRect">
            <a:avLst>
              <a:gd name="adj" fmla="val 6826"/>
            </a:avLst>
          </a:prstGeom>
          <a:solidFill>
            <a:srgbClr val="56615A">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it-IT">
              <a:latin typeface="Kievit-Bold" panose="02000503050000020004" pitchFamily="2" charset="0"/>
            </a:endParaRPr>
          </a:p>
        </p:txBody>
      </p:sp>
      <p:sp>
        <p:nvSpPr>
          <p:cNvPr id="9" name="Rechteck: abgerundete Ecken 8">
            <a:extLst>
              <a:ext uri="{FF2B5EF4-FFF2-40B4-BE49-F238E27FC236}">
                <a16:creationId xmlns:a16="http://schemas.microsoft.com/office/drawing/2014/main" id="{7E00F27A-B80C-4DCE-B369-82E24E3130D6}"/>
              </a:ext>
            </a:extLst>
          </p:cNvPr>
          <p:cNvSpPr/>
          <p:nvPr/>
        </p:nvSpPr>
        <p:spPr>
          <a:xfrm>
            <a:off x="623889" y="1173018"/>
            <a:ext cx="5294312" cy="2395595"/>
          </a:xfrm>
          <a:prstGeom prst="roundRect">
            <a:avLst>
              <a:gd name="adj" fmla="val 9510"/>
            </a:avLst>
          </a:prstGeom>
          <a:solidFill>
            <a:srgbClr val="56615A">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it-IT">
              <a:latin typeface="Kievit-Bold" panose="02000503050000020004" pitchFamily="2" charset="0"/>
            </a:endParaRPr>
          </a:p>
        </p:txBody>
      </p:sp>
      <p:sp>
        <p:nvSpPr>
          <p:cNvPr id="9218" name="Foliennummernplatzhalter 2">
            <a:extLst>
              <a:ext uri="{FF2B5EF4-FFF2-40B4-BE49-F238E27FC236}">
                <a16:creationId xmlns:a16="http://schemas.microsoft.com/office/drawing/2014/main" id="{D3090EA5-379A-4B45-BA29-497E848F0313}"/>
              </a:ext>
            </a:extLst>
          </p:cNvPr>
          <p:cNvSpPr txBox="1">
            <a:spLocks noGrp="1"/>
          </p:cNvSpPr>
          <p:nvPr>
            <p:ph type="sldNum"/>
          </p:nvPr>
        </p:nvSpPr>
        <p:spPr>
          <a:xfrm>
            <a:off x="11209338" y="6308725"/>
            <a:ext cx="657225" cy="346075"/>
          </a:xfrm>
          <a:prstGeom prst="rect">
            <a:avLst/>
          </a:prstGeom>
          <a:noFill/>
        </p:spPr>
        <p:txBody>
          <a:bodyPr anchor="ctr" anchorCtr="0">
            <a:noAutofit/>
          </a:bodyPr>
          <a:lstStyle>
            <a:defPPr>
              <a:defRPr lang="de-DE"/>
            </a:defPPr>
            <a:lvl1pPr marL="0" indent="0" algn="l" defTabSz="914423" rtl="0" eaLnBrk="1" fontAlgn="base" latinLnBrk="0" hangingPunct="1">
              <a:lnSpc>
                <a:spcPct val="100000"/>
              </a:lnSpc>
              <a:spcBef>
                <a:spcPct val="0"/>
              </a:spcBef>
              <a:spcAft>
                <a:spcPct val="0"/>
              </a:spcAft>
              <a:buClrTx/>
              <a:buSzTx/>
              <a:buFontTx/>
              <a:buNone/>
              <a:defRPr kumimoji="0" lang="de-DE" altLang="en-US" sz="1800" b="0" i="0" u="none" kern="1200" baseline="0">
                <a:solidFill>
                  <a:schemeClr val="tx1"/>
                </a:solidFill>
                <a:latin typeface="+mn-lt"/>
                <a:ea typeface="+mn-ea"/>
                <a:cs typeface="+mn-cs"/>
              </a:defRPr>
            </a:lvl1pPr>
            <a:lvl2pPr marL="457212" indent="0" algn="l" defTabSz="914423" rtl="0" eaLnBrk="1" fontAlgn="base" latinLnBrk="0" hangingPunct="1">
              <a:lnSpc>
                <a:spcPct val="100000"/>
              </a:lnSpc>
              <a:spcBef>
                <a:spcPct val="0"/>
              </a:spcBef>
              <a:spcAft>
                <a:spcPct val="0"/>
              </a:spcAft>
              <a:buClrTx/>
              <a:buSzTx/>
              <a:buFontTx/>
              <a:buNone/>
              <a:defRPr kumimoji="0" lang="de-DE" altLang="en-US" sz="1800" b="0" i="0" u="none" kern="1200" baseline="0">
                <a:solidFill>
                  <a:schemeClr val="tx1"/>
                </a:solidFill>
                <a:latin typeface="+mn-lt"/>
                <a:ea typeface="+mn-ea"/>
                <a:cs typeface="+mn-cs"/>
              </a:defRPr>
            </a:lvl2pPr>
            <a:lvl3pPr marL="914423" indent="0" algn="l" defTabSz="914423" rtl="0" eaLnBrk="1" fontAlgn="base" latinLnBrk="0" hangingPunct="1">
              <a:lnSpc>
                <a:spcPct val="100000"/>
              </a:lnSpc>
              <a:spcBef>
                <a:spcPct val="0"/>
              </a:spcBef>
              <a:spcAft>
                <a:spcPct val="0"/>
              </a:spcAft>
              <a:buClrTx/>
              <a:buSzTx/>
              <a:buFontTx/>
              <a:buNone/>
              <a:defRPr kumimoji="0" lang="de-DE" altLang="en-US" sz="1800" b="0" i="0" u="none" kern="1200" baseline="0">
                <a:solidFill>
                  <a:schemeClr val="tx1"/>
                </a:solidFill>
                <a:latin typeface="+mn-lt"/>
                <a:ea typeface="+mn-ea"/>
                <a:cs typeface="+mn-cs"/>
              </a:defRPr>
            </a:lvl3pPr>
            <a:lvl4pPr marL="1371634" indent="0" algn="l" defTabSz="914423" rtl="0" eaLnBrk="1" fontAlgn="base" latinLnBrk="0" hangingPunct="1">
              <a:lnSpc>
                <a:spcPct val="100000"/>
              </a:lnSpc>
              <a:spcBef>
                <a:spcPct val="0"/>
              </a:spcBef>
              <a:spcAft>
                <a:spcPct val="0"/>
              </a:spcAft>
              <a:buClrTx/>
              <a:buSzTx/>
              <a:buFontTx/>
              <a:buNone/>
              <a:defRPr kumimoji="0" lang="de-DE" altLang="en-US" sz="1800" b="0" i="0" u="none" kern="1200" baseline="0">
                <a:solidFill>
                  <a:schemeClr val="tx1"/>
                </a:solidFill>
                <a:latin typeface="+mn-lt"/>
                <a:ea typeface="+mn-ea"/>
                <a:cs typeface="+mn-cs"/>
              </a:defRPr>
            </a:lvl4pPr>
            <a:lvl5pPr marL="1828846" indent="0" algn="l" defTabSz="914423" rtl="0" eaLnBrk="1" fontAlgn="base" latinLnBrk="0" hangingPunct="1">
              <a:lnSpc>
                <a:spcPct val="100000"/>
              </a:lnSpc>
              <a:spcBef>
                <a:spcPct val="0"/>
              </a:spcBef>
              <a:spcAft>
                <a:spcPct val="0"/>
              </a:spcAft>
              <a:buClrTx/>
              <a:buSzTx/>
              <a:buFontTx/>
              <a:buNone/>
              <a:defRPr kumimoji="0" lang="de-DE" altLang="en-US" sz="1800" b="0" i="0" u="none" kern="1200" baseline="0">
                <a:solidFill>
                  <a:schemeClr val="tx1"/>
                </a:solidFill>
                <a:latin typeface="+mn-lt"/>
                <a:ea typeface="+mn-ea"/>
                <a:cs typeface="+mn-cs"/>
              </a:defRPr>
            </a:lvl5pPr>
            <a:lvl6pPr marL="2286057" algn="l" defTabSz="914423" rtl="0" eaLnBrk="1" latinLnBrk="0" hangingPunct="1">
              <a:defRPr lang="de-DE" altLang="en-US" sz="1800" kern="1200">
                <a:solidFill>
                  <a:schemeClr val="tx1"/>
                </a:solidFill>
                <a:latin typeface="+mn-lt"/>
                <a:ea typeface="+mn-ea"/>
                <a:cs typeface="+mn-cs"/>
              </a:defRPr>
            </a:lvl6pPr>
            <a:lvl7pPr marL="2743269" algn="l" defTabSz="914423" rtl="0" eaLnBrk="1" latinLnBrk="0" hangingPunct="1">
              <a:defRPr lang="de-DE" altLang="en-US" sz="1800" kern="1200">
                <a:solidFill>
                  <a:schemeClr val="tx1"/>
                </a:solidFill>
                <a:latin typeface="+mn-lt"/>
                <a:ea typeface="+mn-ea"/>
                <a:cs typeface="+mn-cs"/>
              </a:defRPr>
            </a:lvl7pPr>
            <a:lvl8pPr marL="3200480" algn="l" defTabSz="914423" rtl="0" eaLnBrk="1" latinLnBrk="0" hangingPunct="1">
              <a:defRPr lang="de-DE" altLang="en-US" sz="1800" kern="1200">
                <a:solidFill>
                  <a:schemeClr val="tx1"/>
                </a:solidFill>
                <a:latin typeface="+mn-lt"/>
                <a:ea typeface="+mn-ea"/>
                <a:cs typeface="+mn-cs"/>
              </a:defRPr>
            </a:lvl8pPr>
            <a:lvl9pPr marL="3657691" algn="l" defTabSz="914423" rtl="0" eaLnBrk="1" latinLnBrk="0" hangingPunct="1">
              <a:defRPr lang="de-DE" altLang="en-US" sz="1800" kern="1200">
                <a:solidFill>
                  <a:schemeClr val="tx1"/>
                </a:solidFill>
                <a:latin typeface="+mn-lt"/>
                <a:ea typeface="+mn-ea"/>
                <a:cs typeface="+mn-cs"/>
              </a:defRPr>
            </a:lvl9pPr>
          </a:lstStyle>
          <a:p>
            <a:pPr marL="0" marR="0" lvl="0" indent="0"/>
            <a:fld id="{58295398-1F4A-4085-89E3-D713F76E6007}" type="slidenum">
              <a:rPr sz="1000">
                <a:solidFill>
                  <a:srgbClr val="56615A"/>
                </a:solidFill>
              </a:rPr>
              <a:t>40</a:t>
            </a:fld>
            <a:endParaRPr sz="1000">
              <a:solidFill>
                <a:srgbClr val="56615A"/>
              </a:solidFill>
            </a:endParaRPr>
          </a:p>
        </p:txBody>
      </p:sp>
      <p:sp>
        <p:nvSpPr>
          <p:cNvPr id="7" name="Textplatzhalter 3">
            <a:extLst>
              <a:ext uri="{FF2B5EF4-FFF2-40B4-BE49-F238E27FC236}">
                <a16:creationId xmlns:a16="http://schemas.microsoft.com/office/drawing/2014/main" id="{C48B3E61-8E2C-4540-BD3F-5BA36AAC5A9A}"/>
              </a:ext>
            </a:extLst>
          </p:cNvPr>
          <p:cNvSpPr>
            <a:spLocks noGrp="1"/>
          </p:cNvSpPr>
          <p:nvPr>
            <p:ph type="body" sz="quarter" idx="10"/>
          </p:nvPr>
        </p:nvSpPr>
        <p:spPr>
          <a:xfrm>
            <a:off x="623888" y="476250"/>
            <a:ext cx="10464808" cy="360363"/>
          </a:xfrm>
        </p:spPr>
        <p:txBody>
          <a:bodyPr/>
          <a:lstStyle/>
          <a:p>
            <a:r>
              <a:rPr lang="it-IT" dirty="0"/>
              <a:t>Lei ritiene di avere una buona conoscenza dell’offerta di prodotti provenienti direttamente dai masi del comune?</a:t>
            </a:r>
            <a:endParaRPr lang="de-IT" dirty="0"/>
          </a:p>
        </p:txBody>
      </p:sp>
      <p:sp>
        <p:nvSpPr>
          <p:cNvPr id="12" name="New shape">
            <a:extLst>
              <a:ext uri="{FF2B5EF4-FFF2-40B4-BE49-F238E27FC236}">
                <a16:creationId xmlns:a16="http://schemas.microsoft.com/office/drawing/2014/main" id="{E3BA4CBE-4D0C-4E44-8D63-22E94FDE572A}"/>
              </a:ext>
            </a:extLst>
          </p:cNvPr>
          <p:cNvSpPr/>
          <p:nvPr/>
        </p:nvSpPr>
        <p:spPr>
          <a:xfrm>
            <a:off x="850901" y="1261384"/>
            <a:ext cx="5067300" cy="20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l"/>
            <a:r>
              <a:rPr lang="de-DE" sz="1200" b="1" dirty="0" err="1">
                <a:solidFill>
                  <a:schemeClr val="tx1"/>
                </a:solidFill>
                <a:latin typeface="verdana"/>
              </a:rPr>
              <a:t>Conosce</a:t>
            </a:r>
            <a:r>
              <a:rPr lang="de-DE" sz="1200" b="1" dirty="0">
                <a:solidFill>
                  <a:schemeClr val="tx1"/>
                </a:solidFill>
                <a:latin typeface="verdana"/>
              </a:rPr>
              <a:t> i </a:t>
            </a:r>
            <a:r>
              <a:rPr lang="de-DE" sz="1200" b="1" dirty="0" err="1">
                <a:solidFill>
                  <a:schemeClr val="tx1"/>
                </a:solidFill>
                <a:latin typeface="verdana"/>
              </a:rPr>
              <a:t>prodotti</a:t>
            </a:r>
            <a:r>
              <a:rPr lang="de-DE" sz="1200" b="1" dirty="0">
                <a:solidFill>
                  <a:schemeClr val="tx1"/>
                </a:solidFill>
                <a:latin typeface="verdana"/>
              </a:rPr>
              <a:t> </a:t>
            </a:r>
            <a:r>
              <a:rPr lang="de-DE" sz="1200" b="1" dirty="0" err="1">
                <a:solidFill>
                  <a:schemeClr val="tx1"/>
                </a:solidFill>
                <a:latin typeface="verdana"/>
              </a:rPr>
              <a:t>dai</a:t>
            </a:r>
            <a:r>
              <a:rPr lang="de-DE" sz="1200" b="1" dirty="0">
                <a:solidFill>
                  <a:schemeClr val="tx1"/>
                </a:solidFill>
                <a:latin typeface="verdana"/>
              </a:rPr>
              <a:t> </a:t>
            </a:r>
            <a:r>
              <a:rPr lang="de-DE" sz="1200" b="1" dirty="0" err="1">
                <a:solidFill>
                  <a:schemeClr val="tx1"/>
                </a:solidFill>
                <a:latin typeface="verdana"/>
              </a:rPr>
              <a:t>masi</a:t>
            </a:r>
            <a:r>
              <a:rPr lang="de-DE" sz="1200" b="1" dirty="0">
                <a:solidFill>
                  <a:schemeClr val="tx1"/>
                </a:solidFill>
                <a:latin typeface="verdana"/>
              </a:rPr>
              <a:t> del </a:t>
            </a:r>
            <a:r>
              <a:rPr lang="de-DE" sz="1200" b="1" dirty="0" err="1">
                <a:solidFill>
                  <a:schemeClr val="tx1"/>
                </a:solidFill>
                <a:latin typeface="verdana"/>
              </a:rPr>
              <a:t>comune</a:t>
            </a:r>
            <a:endParaRPr lang="de-DE" sz="1200" b="1" dirty="0">
              <a:solidFill>
                <a:schemeClr val="tx1"/>
              </a:solidFill>
              <a:latin typeface="verdana"/>
            </a:endParaRPr>
          </a:p>
        </p:txBody>
      </p:sp>
      <p:sp>
        <p:nvSpPr>
          <p:cNvPr id="15" name="New shape">
            <a:extLst>
              <a:ext uri="{FF2B5EF4-FFF2-40B4-BE49-F238E27FC236}">
                <a16:creationId xmlns:a16="http://schemas.microsoft.com/office/drawing/2014/main" id="{7EC2E6DE-ED94-41A8-B73B-E29EB22EFB17}"/>
              </a:ext>
            </a:extLst>
          </p:cNvPr>
          <p:cNvSpPr/>
          <p:nvPr/>
        </p:nvSpPr>
        <p:spPr>
          <a:xfrm>
            <a:off x="6438908" y="1261384"/>
            <a:ext cx="4649788" cy="20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l"/>
            <a:r>
              <a:rPr lang="de-DE" sz="1200" b="1" dirty="0" err="1">
                <a:solidFill>
                  <a:prstClr val="black"/>
                </a:solidFill>
                <a:latin typeface="verdana"/>
              </a:rPr>
              <a:t>Località</a:t>
            </a:r>
            <a:r>
              <a:rPr lang="de-DE" sz="1200" b="1" dirty="0">
                <a:solidFill>
                  <a:prstClr val="black"/>
                </a:solidFill>
                <a:latin typeface="verdana"/>
              </a:rPr>
              <a:t>/</a:t>
            </a:r>
            <a:r>
              <a:rPr lang="de-DE" sz="1200" b="1" dirty="0" err="1">
                <a:solidFill>
                  <a:prstClr val="black"/>
                </a:solidFill>
                <a:latin typeface="verdana"/>
              </a:rPr>
              <a:t>frazione</a:t>
            </a:r>
            <a:endParaRPr sz="1200" b="1" dirty="0">
              <a:solidFill>
                <a:prstClr val="black"/>
              </a:solidFill>
              <a:latin typeface="verdana"/>
            </a:endParaRPr>
          </a:p>
        </p:txBody>
      </p:sp>
      <p:graphicFrame>
        <p:nvGraphicFramePr>
          <p:cNvPr id="2" name="Inhaltsplatzhalter 5">
            <a:extLst>
              <a:ext uri="{FF2B5EF4-FFF2-40B4-BE49-F238E27FC236}">
                <a16:creationId xmlns:a16="http://schemas.microsoft.com/office/drawing/2014/main" id="{D483742A-0BA6-E758-722F-08E004D473E5}"/>
              </a:ext>
            </a:extLst>
          </p:cNvPr>
          <p:cNvGraphicFramePr>
            <a:graphicFrameLocks/>
          </p:cNvGraphicFramePr>
          <p:nvPr>
            <p:extLst>
              <p:ext uri="{D42A27DB-BD31-4B8C-83A1-F6EECF244321}">
                <p14:modId xmlns:p14="http://schemas.microsoft.com/office/powerpoint/2010/main" val="1924883305"/>
              </p:ext>
            </p:extLst>
          </p:nvPr>
        </p:nvGraphicFramePr>
        <p:xfrm>
          <a:off x="673102" y="1392214"/>
          <a:ext cx="5245097" cy="216973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Inhaltsplatzhalter 5">
            <a:extLst>
              <a:ext uri="{FF2B5EF4-FFF2-40B4-BE49-F238E27FC236}">
                <a16:creationId xmlns:a16="http://schemas.microsoft.com/office/drawing/2014/main" id="{517ADCB0-2030-959A-EC72-5AD52D58944C}"/>
              </a:ext>
            </a:extLst>
          </p:cNvPr>
          <p:cNvGraphicFramePr>
            <a:graphicFrameLocks noGrp="1"/>
          </p:cNvGraphicFramePr>
          <p:nvPr>
            <p:ph idx="1"/>
            <p:extLst>
              <p:ext uri="{D42A27DB-BD31-4B8C-83A1-F6EECF244321}">
                <p14:modId xmlns:p14="http://schemas.microsoft.com/office/powerpoint/2010/main" val="1493084885"/>
              </p:ext>
            </p:extLst>
          </p:nvPr>
        </p:nvGraphicFramePr>
        <p:xfrm>
          <a:off x="6096000" y="1552959"/>
          <a:ext cx="5294312" cy="2936260"/>
        </p:xfrm>
        <a:graphic>
          <a:graphicData uri="http://schemas.openxmlformats.org/drawingml/2006/chart">
            <c:chart xmlns:c="http://schemas.openxmlformats.org/drawingml/2006/chart" xmlns:r="http://schemas.openxmlformats.org/officeDocument/2006/relationships" r:id="rId3"/>
          </a:graphicData>
        </a:graphic>
      </p:graphicFrame>
      <p:sp>
        <p:nvSpPr>
          <p:cNvPr id="4" name="Rechteck: abgerundete Ecken 3">
            <a:extLst>
              <a:ext uri="{FF2B5EF4-FFF2-40B4-BE49-F238E27FC236}">
                <a16:creationId xmlns:a16="http://schemas.microsoft.com/office/drawing/2014/main" id="{43F9CE0D-04A5-3518-6984-E77FC0E5349C}"/>
              </a:ext>
            </a:extLst>
          </p:cNvPr>
          <p:cNvSpPr/>
          <p:nvPr/>
        </p:nvSpPr>
        <p:spPr>
          <a:xfrm>
            <a:off x="623888" y="3706094"/>
            <a:ext cx="5294312" cy="2395595"/>
          </a:xfrm>
          <a:prstGeom prst="roundRect">
            <a:avLst>
              <a:gd name="adj" fmla="val 10703"/>
            </a:avLst>
          </a:prstGeom>
          <a:solidFill>
            <a:srgbClr val="56615A">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it-IT">
              <a:latin typeface="Kievit-Bold" panose="02000503050000020004" pitchFamily="2" charset="0"/>
            </a:endParaRPr>
          </a:p>
        </p:txBody>
      </p:sp>
      <p:sp>
        <p:nvSpPr>
          <p:cNvPr id="5" name="Rechteck: abgerundete Ecken 4">
            <a:extLst>
              <a:ext uri="{FF2B5EF4-FFF2-40B4-BE49-F238E27FC236}">
                <a16:creationId xmlns:a16="http://schemas.microsoft.com/office/drawing/2014/main" id="{6DCBD901-34A5-90D4-3E41-D527C95E860A}"/>
              </a:ext>
            </a:extLst>
          </p:cNvPr>
          <p:cNvSpPr/>
          <p:nvPr/>
        </p:nvSpPr>
        <p:spPr>
          <a:xfrm>
            <a:off x="6116646" y="4610100"/>
            <a:ext cx="5294312" cy="1491590"/>
          </a:xfrm>
          <a:prstGeom prst="roundRect">
            <a:avLst/>
          </a:prstGeom>
          <a:solidFill>
            <a:srgbClr val="56615A">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it-IT">
              <a:latin typeface="Kievit-Bold" panose="02000503050000020004" pitchFamily="2" charset="0"/>
            </a:endParaRPr>
          </a:p>
        </p:txBody>
      </p:sp>
      <p:sp>
        <p:nvSpPr>
          <p:cNvPr id="6" name="New shape">
            <a:extLst>
              <a:ext uri="{FF2B5EF4-FFF2-40B4-BE49-F238E27FC236}">
                <a16:creationId xmlns:a16="http://schemas.microsoft.com/office/drawing/2014/main" id="{A55BFD8E-C6D5-F974-1E71-CAA1427F09CE}"/>
              </a:ext>
            </a:extLst>
          </p:cNvPr>
          <p:cNvSpPr/>
          <p:nvPr/>
        </p:nvSpPr>
        <p:spPr>
          <a:xfrm>
            <a:off x="855663" y="3791190"/>
            <a:ext cx="5067300" cy="20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l"/>
            <a:r>
              <a:rPr lang="de-DE" sz="1200" b="1" dirty="0" err="1">
                <a:solidFill>
                  <a:prstClr val="black"/>
                </a:solidFill>
                <a:latin typeface="verdana"/>
              </a:rPr>
              <a:t>Età</a:t>
            </a:r>
            <a:r>
              <a:rPr lang="de-DE" sz="1200" b="1" dirty="0">
                <a:solidFill>
                  <a:prstClr val="black"/>
                </a:solidFill>
                <a:latin typeface="verdana"/>
              </a:rPr>
              <a:t> </a:t>
            </a:r>
            <a:endParaRPr sz="1200" b="1" dirty="0">
              <a:solidFill>
                <a:prstClr val="black"/>
              </a:solidFill>
              <a:latin typeface="verdana"/>
            </a:endParaRPr>
          </a:p>
        </p:txBody>
      </p:sp>
      <p:sp>
        <p:nvSpPr>
          <p:cNvPr id="10" name="New shape">
            <a:extLst>
              <a:ext uri="{FF2B5EF4-FFF2-40B4-BE49-F238E27FC236}">
                <a16:creationId xmlns:a16="http://schemas.microsoft.com/office/drawing/2014/main" id="{E21EFA1C-EF0D-8324-6A55-261E1B711F4C}"/>
              </a:ext>
            </a:extLst>
          </p:cNvPr>
          <p:cNvSpPr/>
          <p:nvPr/>
        </p:nvSpPr>
        <p:spPr>
          <a:xfrm>
            <a:off x="6346834" y="4665965"/>
            <a:ext cx="5067300" cy="3240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l"/>
            <a:r>
              <a:rPr lang="de-DE" sz="1200" b="1" dirty="0" err="1">
                <a:solidFill>
                  <a:prstClr val="black"/>
                </a:solidFill>
                <a:latin typeface="verdana"/>
              </a:rPr>
              <a:t>Sesso</a:t>
            </a:r>
            <a:endParaRPr sz="1200" b="1" dirty="0">
              <a:solidFill>
                <a:prstClr val="black"/>
              </a:solidFill>
              <a:latin typeface="verdana"/>
            </a:endParaRPr>
          </a:p>
        </p:txBody>
      </p:sp>
      <p:graphicFrame>
        <p:nvGraphicFramePr>
          <p:cNvPr id="13" name="Inhaltsplatzhalter 5">
            <a:extLst>
              <a:ext uri="{FF2B5EF4-FFF2-40B4-BE49-F238E27FC236}">
                <a16:creationId xmlns:a16="http://schemas.microsoft.com/office/drawing/2014/main" id="{4FCEC904-7944-8138-9690-B9D163101665}"/>
              </a:ext>
            </a:extLst>
          </p:cNvPr>
          <p:cNvGraphicFramePr>
            <a:graphicFrameLocks/>
          </p:cNvGraphicFramePr>
          <p:nvPr>
            <p:extLst>
              <p:ext uri="{D42A27DB-BD31-4B8C-83A1-F6EECF244321}">
                <p14:modId xmlns:p14="http://schemas.microsoft.com/office/powerpoint/2010/main" val="3642430555"/>
              </p:ext>
            </p:extLst>
          </p:nvPr>
        </p:nvGraphicFramePr>
        <p:xfrm>
          <a:off x="619125" y="4131871"/>
          <a:ext cx="5294312" cy="195587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Inhaltsplatzhalter 5">
            <a:extLst>
              <a:ext uri="{FF2B5EF4-FFF2-40B4-BE49-F238E27FC236}">
                <a16:creationId xmlns:a16="http://schemas.microsoft.com/office/drawing/2014/main" id="{6DF30978-E31C-BD90-1941-B50E1F67DC77}"/>
              </a:ext>
            </a:extLst>
          </p:cNvPr>
          <p:cNvGraphicFramePr>
            <a:graphicFrameLocks/>
          </p:cNvGraphicFramePr>
          <p:nvPr>
            <p:extLst>
              <p:ext uri="{D42A27DB-BD31-4B8C-83A1-F6EECF244321}">
                <p14:modId xmlns:p14="http://schemas.microsoft.com/office/powerpoint/2010/main" val="295915551"/>
              </p:ext>
            </p:extLst>
          </p:nvPr>
        </p:nvGraphicFramePr>
        <p:xfrm>
          <a:off x="6116646" y="4869167"/>
          <a:ext cx="5294312" cy="1218581"/>
        </p:xfrm>
        <a:graphic>
          <a:graphicData uri="http://schemas.openxmlformats.org/drawingml/2006/chart">
            <c:chart xmlns:c="http://schemas.openxmlformats.org/drawingml/2006/chart" xmlns:r="http://schemas.openxmlformats.org/officeDocument/2006/relationships" r:id="rId5"/>
          </a:graphicData>
        </a:graphic>
      </p:graphicFrame>
      <p:sp>
        <p:nvSpPr>
          <p:cNvPr id="8" name="Textfeld 7">
            <a:extLst>
              <a:ext uri="{FF2B5EF4-FFF2-40B4-BE49-F238E27FC236}">
                <a16:creationId xmlns:a16="http://schemas.microsoft.com/office/drawing/2014/main" id="{2CA16E18-D175-7AE0-6AC3-A1F9B46BEBD3}"/>
              </a:ext>
            </a:extLst>
          </p:cNvPr>
          <p:cNvSpPr txBox="1"/>
          <p:nvPr/>
        </p:nvSpPr>
        <p:spPr>
          <a:xfrm>
            <a:off x="994901" y="6134282"/>
            <a:ext cx="296876" cy="261610"/>
          </a:xfrm>
          <a:prstGeom prst="rect">
            <a:avLst/>
          </a:prstGeom>
          <a:noFill/>
        </p:spPr>
        <p:txBody>
          <a:bodyPr wrap="none" rtlCol="0">
            <a:spAutoFit/>
          </a:bodyPr>
          <a:lstStyle/>
          <a:p>
            <a:pPr algn="l"/>
            <a:r>
              <a:rPr lang="de-DE" sz="1100" dirty="0" err="1">
                <a:latin typeface="+mj-lt"/>
              </a:rPr>
              <a:t>sì</a:t>
            </a:r>
            <a:endParaRPr lang="de-DE" sz="1100" dirty="0">
              <a:latin typeface="+mj-lt"/>
            </a:endParaRPr>
          </a:p>
        </p:txBody>
      </p:sp>
      <p:sp>
        <p:nvSpPr>
          <p:cNvPr id="18" name="Rechteck 17">
            <a:extLst>
              <a:ext uri="{FF2B5EF4-FFF2-40B4-BE49-F238E27FC236}">
                <a16:creationId xmlns:a16="http://schemas.microsoft.com/office/drawing/2014/main" id="{1365EFDD-16CD-4320-A5F6-0A1D24887938}"/>
              </a:ext>
            </a:extLst>
          </p:cNvPr>
          <p:cNvSpPr/>
          <p:nvPr/>
        </p:nvSpPr>
        <p:spPr>
          <a:xfrm>
            <a:off x="850901" y="6205358"/>
            <a:ext cx="144000" cy="144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de-IT">
              <a:latin typeface="Kievit-Bold" panose="02000503050000020004" pitchFamily="2" charset="0"/>
            </a:endParaRPr>
          </a:p>
        </p:txBody>
      </p:sp>
    </p:spTree>
    <p:extLst>
      <p:ext uri="{BB962C8B-B14F-4D97-AF65-F5344CB8AC3E}">
        <p14:creationId xmlns:p14="http://schemas.microsoft.com/office/powerpoint/2010/main" val="106315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5C75A2-A554-4713-8CEC-909F89A80549}"/>
              </a:ext>
            </a:extLst>
          </p:cNvPr>
          <p:cNvSpPr>
            <a:spLocks noGrp="1"/>
          </p:cNvSpPr>
          <p:nvPr>
            <p:ph type="ctrTitle"/>
          </p:nvPr>
        </p:nvSpPr>
        <p:spPr/>
        <p:txBody>
          <a:bodyPr/>
          <a:lstStyle/>
          <a:p>
            <a:r>
              <a:rPr lang="de-DE" dirty="0" err="1"/>
              <a:t>Semaforo</a:t>
            </a:r>
            <a:r>
              <a:rPr lang="de-DE" dirty="0"/>
              <a:t> della </a:t>
            </a:r>
            <a:r>
              <a:rPr lang="de-DE" dirty="0" err="1"/>
              <a:t>sensibilità</a:t>
            </a:r>
            <a:r>
              <a:rPr lang="de-DE" dirty="0"/>
              <a:t> </a:t>
            </a:r>
            <a:r>
              <a:rPr lang="de-DE" dirty="0" err="1"/>
              <a:t>turistica</a:t>
            </a:r>
            <a:endParaRPr lang="de-DE" dirty="0"/>
          </a:p>
        </p:txBody>
      </p:sp>
      <p:sp>
        <p:nvSpPr>
          <p:cNvPr id="12" name="Rechteck 11">
            <a:extLst>
              <a:ext uri="{FF2B5EF4-FFF2-40B4-BE49-F238E27FC236}">
                <a16:creationId xmlns:a16="http://schemas.microsoft.com/office/drawing/2014/main" id="{E60BC889-65A2-E705-60FC-634D9A21A095}"/>
              </a:ext>
            </a:extLst>
          </p:cNvPr>
          <p:cNvSpPr/>
          <p:nvPr/>
        </p:nvSpPr>
        <p:spPr>
          <a:xfrm>
            <a:off x="2112264" y="5385816"/>
            <a:ext cx="1655064" cy="87782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IT" sz="1800" b="0" i="0" u="none" strike="noStrike" kern="1200" cap="none" spc="0" normalizeH="0" baseline="0" noProof="0" dirty="0" err="1">
              <a:ln>
                <a:noFill/>
              </a:ln>
              <a:solidFill>
                <a:prstClr val="white"/>
              </a:solidFill>
              <a:effectLst/>
              <a:uLnTx/>
              <a:uFillTx/>
              <a:latin typeface="Verdana"/>
              <a:ea typeface="+mn-ea"/>
              <a:cs typeface="+mn-cs"/>
            </a:endParaRPr>
          </a:p>
        </p:txBody>
      </p:sp>
      <p:sp>
        <p:nvSpPr>
          <p:cNvPr id="13" name="Rechteck 12">
            <a:extLst>
              <a:ext uri="{FF2B5EF4-FFF2-40B4-BE49-F238E27FC236}">
                <a16:creationId xmlns:a16="http://schemas.microsoft.com/office/drawing/2014/main" id="{2CDB90C9-795C-901A-5B2F-F76550B036E5}"/>
              </a:ext>
            </a:extLst>
          </p:cNvPr>
          <p:cNvSpPr/>
          <p:nvPr/>
        </p:nvSpPr>
        <p:spPr>
          <a:xfrm>
            <a:off x="10073640" y="5894832"/>
            <a:ext cx="1655064" cy="87782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IT" sz="1800" b="0" i="0" u="none" strike="noStrike" kern="1200" cap="none" spc="0" normalizeH="0" baseline="0" noProof="0" dirty="0" err="1">
              <a:ln>
                <a:noFill/>
              </a:ln>
              <a:solidFill>
                <a:prstClr val="white"/>
              </a:solidFill>
              <a:effectLst/>
              <a:uLnTx/>
              <a:uFillTx/>
              <a:latin typeface="Verdana"/>
              <a:ea typeface="+mn-ea"/>
              <a:cs typeface="+mn-cs"/>
            </a:endParaRPr>
          </a:p>
        </p:txBody>
      </p:sp>
    </p:spTree>
    <p:extLst>
      <p:ext uri="{BB962C8B-B14F-4D97-AF65-F5344CB8AC3E}">
        <p14:creationId xmlns:p14="http://schemas.microsoft.com/office/powerpoint/2010/main" val="4232194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881997F5-770D-B77E-D090-981D3D895AF6}"/>
              </a:ext>
            </a:extLst>
          </p:cNvPr>
          <p:cNvSpPr>
            <a:spLocks noGrp="1"/>
          </p:cNvSpPr>
          <p:nvPr>
            <p:ph idx="1"/>
          </p:nvPr>
        </p:nvSpPr>
        <p:spPr/>
        <p:txBody>
          <a:bodyPr/>
          <a:lstStyle/>
          <a:p>
            <a:r>
              <a:rPr lang="it-IT" sz="1800" dirty="0"/>
              <a:t>L'amministrazione provinciale ha sviluppato uno strumento, il "Semaforo della sensibilità per lo sviluppo turistico".</a:t>
            </a:r>
          </a:p>
          <a:p>
            <a:endParaRPr lang="it-IT" sz="1800" dirty="0"/>
          </a:p>
          <a:p>
            <a:r>
              <a:rPr lang="it-IT" sz="1800" dirty="0"/>
              <a:t>Lo scopo è quello di registrare la sensibilità della popolazione locale nei confronti dello sviluppo turistico. Il semaforo della sensibilità è destinato a fornire ai decisori politici informazioni importanti sulla portata e sul tipo di sviluppo turistico compatibile e auspicabile a livello comunale.</a:t>
            </a:r>
          </a:p>
          <a:p>
            <a:endParaRPr lang="it-IT" sz="1800" dirty="0"/>
          </a:p>
          <a:p>
            <a:r>
              <a:rPr lang="it-IT" sz="1800" dirty="0"/>
              <a:t>Il semaforo indica come il turismo contribuisce allo sviluppo della comunità.</a:t>
            </a:r>
            <a:endParaRPr lang="de-IT" sz="1800" dirty="0"/>
          </a:p>
          <a:p>
            <a:endParaRPr lang="de-IT" dirty="0"/>
          </a:p>
        </p:txBody>
      </p:sp>
      <p:sp>
        <p:nvSpPr>
          <p:cNvPr id="3" name="Foliennummernplatzhalter 2">
            <a:extLst>
              <a:ext uri="{FF2B5EF4-FFF2-40B4-BE49-F238E27FC236}">
                <a16:creationId xmlns:a16="http://schemas.microsoft.com/office/drawing/2014/main" id="{E0BCF4FA-8865-41E8-D424-E672E6B717FE}"/>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F950ABA-106E-4A08-B6CF-C4212A301C1C}" type="slidenum">
              <a:rPr kumimoji="0" lang="de-DE" sz="1000" b="0" i="0" u="none" strike="noStrike" kern="1200" cap="none" spc="0" normalizeH="0" baseline="0" noProof="0" smtClean="0">
                <a:ln>
                  <a:noFill/>
                </a:ln>
                <a:solidFill>
                  <a:srgbClr val="56615A"/>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a:t>
            </a:fld>
            <a:endParaRPr kumimoji="0" lang="de-DE" sz="1000" b="0" i="0" u="none" strike="noStrike" kern="1200" cap="none" spc="0" normalizeH="0" baseline="0" noProof="0">
              <a:ln>
                <a:noFill/>
              </a:ln>
              <a:solidFill>
                <a:srgbClr val="56615A"/>
              </a:solidFill>
              <a:effectLst/>
              <a:uLnTx/>
              <a:uFillTx/>
              <a:latin typeface="Verdana"/>
              <a:ea typeface="+mn-ea"/>
              <a:cs typeface="+mn-cs"/>
            </a:endParaRPr>
          </a:p>
        </p:txBody>
      </p:sp>
      <p:sp>
        <p:nvSpPr>
          <p:cNvPr id="4" name="Textplatzhalter 3">
            <a:extLst>
              <a:ext uri="{FF2B5EF4-FFF2-40B4-BE49-F238E27FC236}">
                <a16:creationId xmlns:a16="http://schemas.microsoft.com/office/drawing/2014/main" id="{F3242735-BFD9-F93A-3468-9695FE9ACAA2}"/>
              </a:ext>
            </a:extLst>
          </p:cNvPr>
          <p:cNvSpPr>
            <a:spLocks noGrp="1"/>
          </p:cNvSpPr>
          <p:nvPr>
            <p:ph type="body" sz="quarter" idx="10"/>
          </p:nvPr>
        </p:nvSpPr>
        <p:spPr/>
        <p:txBody>
          <a:bodyPr/>
          <a:lstStyle/>
          <a:p>
            <a:r>
              <a:rPr lang="de-DE" dirty="0" err="1"/>
              <a:t>Semaforo</a:t>
            </a:r>
            <a:r>
              <a:rPr lang="de-DE" dirty="0"/>
              <a:t> della </a:t>
            </a:r>
            <a:r>
              <a:rPr lang="de-DE" dirty="0" err="1"/>
              <a:t>sensibilità</a:t>
            </a:r>
            <a:r>
              <a:rPr lang="de-DE" dirty="0"/>
              <a:t> </a:t>
            </a:r>
            <a:r>
              <a:rPr lang="de-DE" dirty="0" err="1"/>
              <a:t>turistica</a:t>
            </a:r>
            <a:endParaRPr lang="de-IT" dirty="0"/>
          </a:p>
        </p:txBody>
      </p:sp>
    </p:spTree>
    <p:extLst>
      <p:ext uri="{BB962C8B-B14F-4D97-AF65-F5344CB8AC3E}">
        <p14:creationId xmlns:p14="http://schemas.microsoft.com/office/powerpoint/2010/main" val="16850400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liennummernplatzhalter 2">
            <a:extLst>
              <a:ext uri="{FF2B5EF4-FFF2-40B4-BE49-F238E27FC236}">
                <a16:creationId xmlns:a16="http://schemas.microsoft.com/office/drawing/2014/main" id="{D3090EA5-379A-4B45-BA29-497E848F0313}"/>
              </a:ext>
            </a:extLst>
          </p:cNvPr>
          <p:cNvSpPr txBox="1">
            <a:spLocks noGrp="1"/>
          </p:cNvSpPr>
          <p:nvPr>
            <p:ph type="sldNum"/>
          </p:nvPr>
        </p:nvSpPr>
        <p:spPr>
          <a:xfrm>
            <a:off x="11209338" y="6308725"/>
            <a:ext cx="657225" cy="346075"/>
          </a:xfrm>
          <a:prstGeom prst="rect">
            <a:avLst/>
          </a:prstGeom>
          <a:noFill/>
        </p:spPr>
        <p:txBody>
          <a:bodyPr anchor="ctr" anchorCtr="0">
            <a:noAutofit/>
          </a:bodyPr>
          <a:lstStyle>
            <a:defPPr>
              <a:defRPr lang="de-DE"/>
            </a:defPPr>
            <a:lvl1pPr marL="0" indent="0" algn="l" defTabSz="914423" rtl="0" eaLnBrk="1" fontAlgn="base" latinLnBrk="0" hangingPunct="1">
              <a:lnSpc>
                <a:spcPct val="100000"/>
              </a:lnSpc>
              <a:spcBef>
                <a:spcPct val="0"/>
              </a:spcBef>
              <a:spcAft>
                <a:spcPct val="0"/>
              </a:spcAft>
              <a:buClrTx/>
              <a:buSzTx/>
              <a:buFontTx/>
              <a:buNone/>
              <a:defRPr kumimoji="0" lang="de-DE" altLang="en-US" sz="1800" b="0" i="0" u="none" kern="1200" baseline="0">
                <a:solidFill>
                  <a:schemeClr val="tx1"/>
                </a:solidFill>
                <a:latin typeface="+mn-lt"/>
                <a:ea typeface="+mn-ea"/>
                <a:cs typeface="+mn-cs"/>
              </a:defRPr>
            </a:lvl1pPr>
            <a:lvl2pPr marL="457212" indent="0" algn="l" defTabSz="914423" rtl="0" eaLnBrk="1" fontAlgn="base" latinLnBrk="0" hangingPunct="1">
              <a:lnSpc>
                <a:spcPct val="100000"/>
              </a:lnSpc>
              <a:spcBef>
                <a:spcPct val="0"/>
              </a:spcBef>
              <a:spcAft>
                <a:spcPct val="0"/>
              </a:spcAft>
              <a:buClrTx/>
              <a:buSzTx/>
              <a:buFontTx/>
              <a:buNone/>
              <a:defRPr kumimoji="0" lang="de-DE" altLang="en-US" sz="1800" b="0" i="0" u="none" kern="1200" baseline="0">
                <a:solidFill>
                  <a:schemeClr val="tx1"/>
                </a:solidFill>
                <a:latin typeface="+mn-lt"/>
                <a:ea typeface="+mn-ea"/>
                <a:cs typeface="+mn-cs"/>
              </a:defRPr>
            </a:lvl2pPr>
            <a:lvl3pPr marL="914423" indent="0" algn="l" defTabSz="914423" rtl="0" eaLnBrk="1" fontAlgn="base" latinLnBrk="0" hangingPunct="1">
              <a:lnSpc>
                <a:spcPct val="100000"/>
              </a:lnSpc>
              <a:spcBef>
                <a:spcPct val="0"/>
              </a:spcBef>
              <a:spcAft>
                <a:spcPct val="0"/>
              </a:spcAft>
              <a:buClrTx/>
              <a:buSzTx/>
              <a:buFontTx/>
              <a:buNone/>
              <a:defRPr kumimoji="0" lang="de-DE" altLang="en-US" sz="1800" b="0" i="0" u="none" kern="1200" baseline="0">
                <a:solidFill>
                  <a:schemeClr val="tx1"/>
                </a:solidFill>
                <a:latin typeface="+mn-lt"/>
                <a:ea typeface="+mn-ea"/>
                <a:cs typeface="+mn-cs"/>
              </a:defRPr>
            </a:lvl3pPr>
            <a:lvl4pPr marL="1371634" indent="0" algn="l" defTabSz="914423" rtl="0" eaLnBrk="1" fontAlgn="base" latinLnBrk="0" hangingPunct="1">
              <a:lnSpc>
                <a:spcPct val="100000"/>
              </a:lnSpc>
              <a:spcBef>
                <a:spcPct val="0"/>
              </a:spcBef>
              <a:spcAft>
                <a:spcPct val="0"/>
              </a:spcAft>
              <a:buClrTx/>
              <a:buSzTx/>
              <a:buFontTx/>
              <a:buNone/>
              <a:defRPr kumimoji="0" lang="de-DE" altLang="en-US" sz="1800" b="0" i="0" u="none" kern="1200" baseline="0">
                <a:solidFill>
                  <a:schemeClr val="tx1"/>
                </a:solidFill>
                <a:latin typeface="+mn-lt"/>
                <a:ea typeface="+mn-ea"/>
                <a:cs typeface="+mn-cs"/>
              </a:defRPr>
            </a:lvl4pPr>
            <a:lvl5pPr marL="1828846" indent="0" algn="l" defTabSz="914423" rtl="0" eaLnBrk="1" fontAlgn="base" latinLnBrk="0" hangingPunct="1">
              <a:lnSpc>
                <a:spcPct val="100000"/>
              </a:lnSpc>
              <a:spcBef>
                <a:spcPct val="0"/>
              </a:spcBef>
              <a:spcAft>
                <a:spcPct val="0"/>
              </a:spcAft>
              <a:buClrTx/>
              <a:buSzTx/>
              <a:buFontTx/>
              <a:buNone/>
              <a:defRPr kumimoji="0" lang="de-DE" altLang="en-US" sz="1800" b="0" i="0" u="none" kern="1200" baseline="0">
                <a:solidFill>
                  <a:schemeClr val="tx1"/>
                </a:solidFill>
                <a:latin typeface="+mn-lt"/>
                <a:ea typeface="+mn-ea"/>
                <a:cs typeface="+mn-cs"/>
              </a:defRPr>
            </a:lvl5pPr>
            <a:lvl6pPr marL="2286057" algn="l" defTabSz="914423" rtl="0" eaLnBrk="1" latinLnBrk="0" hangingPunct="1">
              <a:defRPr lang="de-DE" altLang="en-US" sz="1800" kern="1200">
                <a:solidFill>
                  <a:schemeClr val="tx1"/>
                </a:solidFill>
                <a:latin typeface="+mn-lt"/>
                <a:ea typeface="+mn-ea"/>
                <a:cs typeface="+mn-cs"/>
              </a:defRPr>
            </a:lvl6pPr>
            <a:lvl7pPr marL="2743269" algn="l" defTabSz="914423" rtl="0" eaLnBrk="1" latinLnBrk="0" hangingPunct="1">
              <a:defRPr lang="de-DE" altLang="en-US" sz="1800" kern="1200">
                <a:solidFill>
                  <a:schemeClr val="tx1"/>
                </a:solidFill>
                <a:latin typeface="+mn-lt"/>
                <a:ea typeface="+mn-ea"/>
                <a:cs typeface="+mn-cs"/>
              </a:defRPr>
            </a:lvl7pPr>
            <a:lvl8pPr marL="3200480" algn="l" defTabSz="914423" rtl="0" eaLnBrk="1" latinLnBrk="0" hangingPunct="1">
              <a:defRPr lang="de-DE" altLang="en-US" sz="1800" kern="1200">
                <a:solidFill>
                  <a:schemeClr val="tx1"/>
                </a:solidFill>
                <a:latin typeface="+mn-lt"/>
                <a:ea typeface="+mn-ea"/>
                <a:cs typeface="+mn-cs"/>
              </a:defRPr>
            </a:lvl8pPr>
            <a:lvl9pPr marL="3657691" algn="l" defTabSz="914423" rtl="0" eaLnBrk="1" latinLnBrk="0" hangingPunct="1">
              <a:defRPr lang="de-DE" altLang="en-US" sz="1800" kern="1200">
                <a:solidFill>
                  <a:schemeClr val="tx1"/>
                </a:solidFill>
                <a:latin typeface="+mn-lt"/>
                <a:ea typeface="+mn-ea"/>
                <a:cs typeface="+mn-cs"/>
              </a:defRPr>
            </a:lvl9pPr>
          </a:lstStyle>
          <a:p>
            <a:pPr marL="0" marR="0" lvl="0" indent="0"/>
            <a:fld id="{58295398-1F4A-4085-89E3-D713F76E6007}" type="slidenum">
              <a:rPr sz="1000">
                <a:solidFill>
                  <a:srgbClr val="56615A"/>
                </a:solidFill>
              </a:rPr>
              <a:t>43</a:t>
            </a:fld>
            <a:endParaRPr sz="1000">
              <a:solidFill>
                <a:srgbClr val="56615A"/>
              </a:solidFill>
            </a:endParaRPr>
          </a:p>
        </p:txBody>
      </p:sp>
      <p:sp>
        <p:nvSpPr>
          <p:cNvPr id="14" name="Textplatzhalter 3">
            <a:extLst>
              <a:ext uri="{FF2B5EF4-FFF2-40B4-BE49-F238E27FC236}">
                <a16:creationId xmlns:a16="http://schemas.microsoft.com/office/drawing/2014/main" id="{39E8FE84-BED0-45A0-978A-9EC026D38642}"/>
              </a:ext>
            </a:extLst>
          </p:cNvPr>
          <p:cNvSpPr>
            <a:spLocks noGrp="1"/>
          </p:cNvSpPr>
          <p:nvPr>
            <p:ph type="body" sz="quarter" idx="10"/>
          </p:nvPr>
        </p:nvSpPr>
        <p:spPr>
          <a:xfrm>
            <a:off x="623888" y="476250"/>
            <a:ext cx="10152632" cy="360363"/>
          </a:xfrm>
        </p:spPr>
        <p:txBody>
          <a:bodyPr/>
          <a:lstStyle/>
          <a:p>
            <a:r>
              <a:rPr lang="de-DE" dirty="0" err="1"/>
              <a:t>Semaforo</a:t>
            </a:r>
            <a:r>
              <a:rPr lang="de-DE" dirty="0"/>
              <a:t> della </a:t>
            </a:r>
            <a:r>
              <a:rPr lang="de-DE" dirty="0" err="1"/>
              <a:t>sensibilità</a:t>
            </a:r>
            <a:r>
              <a:rPr lang="de-DE" dirty="0"/>
              <a:t> </a:t>
            </a:r>
            <a:r>
              <a:rPr lang="de-DE" dirty="0" err="1"/>
              <a:t>turistica</a:t>
            </a:r>
            <a:endParaRPr lang="de-IT" dirty="0"/>
          </a:p>
        </p:txBody>
      </p:sp>
      <p:sp>
        <p:nvSpPr>
          <p:cNvPr id="27" name="Textfeld 26">
            <a:extLst>
              <a:ext uri="{FF2B5EF4-FFF2-40B4-BE49-F238E27FC236}">
                <a16:creationId xmlns:a16="http://schemas.microsoft.com/office/drawing/2014/main" id="{F5A41D6B-7DF5-9BEB-0D06-225962234552}"/>
              </a:ext>
            </a:extLst>
          </p:cNvPr>
          <p:cNvSpPr txBox="1"/>
          <p:nvPr/>
        </p:nvSpPr>
        <p:spPr>
          <a:xfrm>
            <a:off x="1164559" y="6066079"/>
            <a:ext cx="2841301" cy="346075"/>
          </a:xfrm>
          <a:prstGeom prst="rect">
            <a:avLst/>
          </a:prstGeom>
          <a:noFill/>
        </p:spPr>
        <p:txBody>
          <a:bodyPr wrap="none" rtlCol="0">
            <a:noAutofit/>
          </a:bodyPr>
          <a:lstStyle/>
          <a:p>
            <a:pPr algn="l"/>
            <a:r>
              <a:rPr lang="de-DE" sz="1000" dirty="0">
                <a:latin typeface="+mj-lt"/>
              </a:rPr>
              <a:t>5-6 = rosso          7 = </a:t>
            </a:r>
            <a:r>
              <a:rPr lang="de-DE" sz="1000" dirty="0" err="1">
                <a:latin typeface="+mj-lt"/>
              </a:rPr>
              <a:t>giallo</a:t>
            </a:r>
            <a:r>
              <a:rPr lang="de-DE" sz="1000" dirty="0">
                <a:latin typeface="+mj-lt"/>
              </a:rPr>
              <a:t>           8-10 = </a:t>
            </a:r>
            <a:r>
              <a:rPr lang="de-DE" sz="1000" dirty="0" err="1">
                <a:latin typeface="+mj-lt"/>
              </a:rPr>
              <a:t>verde</a:t>
            </a:r>
            <a:endParaRPr lang="de-IT" sz="1000" dirty="0">
              <a:latin typeface="+mj-lt"/>
            </a:endParaRPr>
          </a:p>
        </p:txBody>
      </p:sp>
      <p:sp>
        <p:nvSpPr>
          <p:cNvPr id="49" name="Ellipse 48">
            <a:extLst>
              <a:ext uri="{FF2B5EF4-FFF2-40B4-BE49-F238E27FC236}">
                <a16:creationId xmlns:a16="http://schemas.microsoft.com/office/drawing/2014/main" id="{EB848979-917C-A274-5B68-3E3E39600526}"/>
              </a:ext>
            </a:extLst>
          </p:cNvPr>
          <p:cNvSpPr/>
          <p:nvPr/>
        </p:nvSpPr>
        <p:spPr>
          <a:xfrm>
            <a:off x="961742" y="6085269"/>
            <a:ext cx="180000" cy="17433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de-IT" dirty="0" err="1">
              <a:latin typeface="+mj-lt"/>
            </a:endParaRPr>
          </a:p>
        </p:txBody>
      </p:sp>
      <p:sp>
        <p:nvSpPr>
          <p:cNvPr id="50" name="Ellipse 49">
            <a:extLst>
              <a:ext uri="{FF2B5EF4-FFF2-40B4-BE49-F238E27FC236}">
                <a16:creationId xmlns:a16="http://schemas.microsoft.com/office/drawing/2014/main" id="{39E48E16-6B3F-A4E6-A668-FC7AF921E06A}"/>
              </a:ext>
            </a:extLst>
          </p:cNvPr>
          <p:cNvSpPr/>
          <p:nvPr/>
        </p:nvSpPr>
        <p:spPr>
          <a:xfrm>
            <a:off x="2225209" y="6085269"/>
            <a:ext cx="180000" cy="17433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de-IT" dirty="0" err="1">
              <a:latin typeface="+mj-lt"/>
            </a:endParaRPr>
          </a:p>
        </p:txBody>
      </p:sp>
      <p:sp>
        <p:nvSpPr>
          <p:cNvPr id="51" name="Ellipse 50">
            <a:extLst>
              <a:ext uri="{FF2B5EF4-FFF2-40B4-BE49-F238E27FC236}">
                <a16:creationId xmlns:a16="http://schemas.microsoft.com/office/drawing/2014/main" id="{8FC38A4B-8023-9B01-A067-5E1E05190E38}"/>
              </a:ext>
            </a:extLst>
          </p:cNvPr>
          <p:cNvSpPr/>
          <p:nvPr/>
        </p:nvSpPr>
        <p:spPr>
          <a:xfrm>
            <a:off x="3360167" y="6100131"/>
            <a:ext cx="180000" cy="174331"/>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de-IT" dirty="0" err="1">
              <a:latin typeface="+mj-lt"/>
            </a:endParaRPr>
          </a:p>
        </p:txBody>
      </p:sp>
      <p:sp>
        <p:nvSpPr>
          <p:cNvPr id="63" name="Textfeld 62">
            <a:extLst>
              <a:ext uri="{FF2B5EF4-FFF2-40B4-BE49-F238E27FC236}">
                <a16:creationId xmlns:a16="http://schemas.microsoft.com/office/drawing/2014/main" id="{0E0A21C0-D4DF-9694-2159-152CA4D2B9D2}"/>
              </a:ext>
            </a:extLst>
          </p:cNvPr>
          <p:cNvSpPr txBox="1"/>
          <p:nvPr/>
        </p:nvSpPr>
        <p:spPr>
          <a:xfrm>
            <a:off x="1164559" y="6397098"/>
            <a:ext cx="2841301" cy="346075"/>
          </a:xfrm>
          <a:prstGeom prst="rect">
            <a:avLst/>
          </a:prstGeom>
          <a:noFill/>
        </p:spPr>
        <p:txBody>
          <a:bodyPr wrap="none" rtlCol="0">
            <a:noAutofit/>
          </a:bodyPr>
          <a:lstStyle/>
          <a:p>
            <a:pPr algn="l"/>
            <a:r>
              <a:rPr lang="de-DE" sz="1000" dirty="0">
                <a:latin typeface="+mj-lt"/>
              </a:rPr>
              <a:t>&lt;30% = rosso          31-60% = </a:t>
            </a:r>
            <a:r>
              <a:rPr lang="de-DE" sz="1000" dirty="0" err="1">
                <a:latin typeface="+mj-lt"/>
              </a:rPr>
              <a:t>giallo</a:t>
            </a:r>
            <a:r>
              <a:rPr lang="de-DE" sz="1000" dirty="0">
                <a:latin typeface="+mj-lt"/>
              </a:rPr>
              <a:t>          &gt;60% = </a:t>
            </a:r>
            <a:r>
              <a:rPr lang="de-DE" sz="1000" dirty="0" err="1">
                <a:latin typeface="+mj-lt"/>
              </a:rPr>
              <a:t>verde</a:t>
            </a:r>
            <a:endParaRPr lang="de-IT" sz="1000" dirty="0">
              <a:latin typeface="+mj-lt"/>
            </a:endParaRPr>
          </a:p>
        </p:txBody>
      </p:sp>
      <p:sp>
        <p:nvSpPr>
          <p:cNvPr id="9216" name="Ellipse 9215">
            <a:extLst>
              <a:ext uri="{FF2B5EF4-FFF2-40B4-BE49-F238E27FC236}">
                <a16:creationId xmlns:a16="http://schemas.microsoft.com/office/drawing/2014/main" id="{F352BE3F-828E-FDC1-548B-F4EEA99CDF30}"/>
              </a:ext>
            </a:extLst>
          </p:cNvPr>
          <p:cNvSpPr/>
          <p:nvPr/>
        </p:nvSpPr>
        <p:spPr>
          <a:xfrm>
            <a:off x="961742" y="6416288"/>
            <a:ext cx="180000" cy="17433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de-IT" dirty="0" err="1">
              <a:latin typeface="+mj-lt"/>
            </a:endParaRPr>
          </a:p>
        </p:txBody>
      </p:sp>
      <p:sp>
        <p:nvSpPr>
          <p:cNvPr id="9217" name="Ellipse 9216">
            <a:extLst>
              <a:ext uri="{FF2B5EF4-FFF2-40B4-BE49-F238E27FC236}">
                <a16:creationId xmlns:a16="http://schemas.microsoft.com/office/drawing/2014/main" id="{78AC1994-5BA5-CD2A-8830-FBA516C982D8}"/>
              </a:ext>
            </a:extLst>
          </p:cNvPr>
          <p:cNvSpPr/>
          <p:nvPr/>
        </p:nvSpPr>
        <p:spPr>
          <a:xfrm>
            <a:off x="2405209" y="6423278"/>
            <a:ext cx="180000" cy="17433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de-IT" dirty="0" err="1">
              <a:latin typeface="+mj-lt"/>
            </a:endParaRPr>
          </a:p>
        </p:txBody>
      </p:sp>
      <p:sp>
        <p:nvSpPr>
          <p:cNvPr id="9219" name="Ellipse 9218">
            <a:extLst>
              <a:ext uri="{FF2B5EF4-FFF2-40B4-BE49-F238E27FC236}">
                <a16:creationId xmlns:a16="http://schemas.microsoft.com/office/drawing/2014/main" id="{1AFC3D54-5EFF-9C7C-82F1-61D171E7865B}"/>
              </a:ext>
            </a:extLst>
          </p:cNvPr>
          <p:cNvSpPr/>
          <p:nvPr/>
        </p:nvSpPr>
        <p:spPr>
          <a:xfrm>
            <a:off x="3938677" y="6447624"/>
            <a:ext cx="180000" cy="174331"/>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de-IT" dirty="0" err="1">
              <a:latin typeface="+mj-lt"/>
            </a:endParaRPr>
          </a:p>
        </p:txBody>
      </p:sp>
      <p:sp>
        <p:nvSpPr>
          <p:cNvPr id="4" name="Textfeld 3">
            <a:extLst>
              <a:ext uri="{FF2B5EF4-FFF2-40B4-BE49-F238E27FC236}">
                <a16:creationId xmlns:a16="http://schemas.microsoft.com/office/drawing/2014/main" id="{70A7AF92-9903-6F26-D6F6-645A9309A2C1}"/>
              </a:ext>
            </a:extLst>
          </p:cNvPr>
          <p:cNvSpPr txBox="1"/>
          <p:nvPr/>
        </p:nvSpPr>
        <p:spPr>
          <a:xfrm>
            <a:off x="8941933" y="1325743"/>
            <a:ext cx="2596017" cy="3416320"/>
          </a:xfrm>
          <a:prstGeom prst="rect">
            <a:avLst/>
          </a:prstGeom>
          <a:noFill/>
        </p:spPr>
        <p:txBody>
          <a:bodyPr wrap="square" rtlCol="0">
            <a:spAutoFit/>
          </a:bodyPr>
          <a:lstStyle/>
          <a:p>
            <a:r>
              <a:rPr lang="it-IT" sz="1200" dirty="0">
                <a:latin typeface="+mj-lt"/>
              </a:rPr>
              <a:t>L'amministrazione statale ha sviluppato uno strumento, il "Semaforo della sensibilità per lo sviluppo turistico". Lo scopo è quello di registrare la sensibilità della popolazione locale nei confronti dello sviluppo turistico. Il semaforo della sensibilità è concepito per fornire ai decisori politici informazioni importanti sulla dimensione e sul tipo di sviluppo turistico compatibile e desiderabile a livello comunale.</a:t>
            </a:r>
            <a:r>
              <a:rPr lang="de-DE" sz="1200" dirty="0">
                <a:latin typeface="+mj-lt"/>
              </a:rPr>
              <a:t> </a:t>
            </a:r>
          </a:p>
          <a:p>
            <a:endParaRPr lang="de-DE" sz="1200" dirty="0">
              <a:latin typeface="+mj-lt"/>
            </a:endParaRPr>
          </a:p>
          <a:p>
            <a:r>
              <a:rPr lang="it-IT" sz="1200" b="1" dirty="0">
                <a:latin typeface="+mj-lt"/>
              </a:rPr>
              <a:t>Il semaforo indica il contributo del turismo allo sviluppo della comunità.</a:t>
            </a:r>
            <a:endParaRPr lang="de-IT" sz="1200" b="1" dirty="0">
              <a:latin typeface="+mj-lt"/>
            </a:endParaRPr>
          </a:p>
        </p:txBody>
      </p:sp>
      <p:pic>
        <p:nvPicPr>
          <p:cNvPr id="9232" name="Grafik 9231">
            <a:extLst>
              <a:ext uri="{FF2B5EF4-FFF2-40B4-BE49-F238E27FC236}">
                <a16:creationId xmlns:a16="http://schemas.microsoft.com/office/drawing/2014/main" id="{B7C0BCEB-F4C1-BCA5-7F54-D0C070AFC0F3}"/>
              </a:ext>
            </a:extLst>
          </p:cNvPr>
          <p:cNvPicPr>
            <a:picLocks noChangeAspect="1"/>
          </p:cNvPicPr>
          <p:nvPr/>
        </p:nvPicPr>
        <p:blipFill rotWithShape="1">
          <a:blip r:embed="rId3"/>
          <a:srcRect r="48354"/>
          <a:stretch/>
        </p:blipFill>
        <p:spPr>
          <a:xfrm>
            <a:off x="3190834" y="1010987"/>
            <a:ext cx="5207166" cy="4836025"/>
          </a:xfrm>
          <a:prstGeom prst="rect">
            <a:avLst/>
          </a:prstGeom>
        </p:spPr>
      </p:pic>
      <p:pic>
        <p:nvPicPr>
          <p:cNvPr id="3" name="Grafik 2">
            <a:extLst>
              <a:ext uri="{FF2B5EF4-FFF2-40B4-BE49-F238E27FC236}">
                <a16:creationId xmlns:a16="http://schemas.microsoft.com/office/drawing/2014/main" id="{9D939ACA-F586-0264-AC1A-A57193B859E4}"/>
              </a:ext>
            </a:extLst>
          </p:cNvPr>
          <p:cNvPicPr>
            <a:picLocks noChangeAspect="1"/>
          </p:cNvPicPr>
          <p:nvPr/>
        </p:nvPicPr>
        <p:blipFill rotWithShape="1">
          <a:blip r:embed="rId4"/>
          <a:srcRect b="12059"/>
          <a:stretch/>
        </p:blipFill>
        <p:spPr>
          <a:xfrm>
            <a:off x="3077017" y="1869826"/>
            <a:ext cx="3894406" cy="3229324"/>
          </a:xfrm>
          <a:prstGeom prst="rect">
            <a:avLst/>
          </a:prstGeom>
        </p:spPr>
      </p:pic>
      <p:sp>
        <p:nvSpPr>
          <p:cNvPr id="5" name="Rechteck 4">
            <a:extLst>
              <a:ext uri="{FF2B5EF4-FFF2-40B4-BE49-F238E27FC236}">
                <a16:creationId xmlns:a16="http://schemas.microsoft.com/office/drawing/2014/main" id="{D5B0ECFA-55CE-BFA8-4405-FBA777F82EF0}"/>
              </a:ext>
            </a:extLst>
          </p:cNvPr>
          <p:cNvSpPr/>
          <p:nvPr/>
        </p:nvSpPr>
        <p:spPr>
          <a:xfrm>
            <a:off x="3450167" y="5080000"/>
            <a:ext cx="1998133" cy="1989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it-IT" dirty="0" err="1">
              <a:latin typeface="+mj-lt"/>
            </a:endParaRPr>
          </a:p>
        </p:txBody>
      </p:sp>
    </p:spTree>
    <p:extLst>
      <p:ext uri="{BB962C8B-B14F-4D97-AF65-F5344CB8AC3E}">
        <p14:creationId xmlns:p14="http://schemas.microsoft.com/office/powerpoint/2010/main" val="29644089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5C75A2-A554-4713-8CEC-909F89A80549}"/>
              </a:ext>
            </a:extLst>
          </p:cNvPr>
          <p:cNvSpPr>
            <a:spLocks noGrp="1"/>
          </p:cNvSpPr>
          <p:nvPr>
            <p:ph type="ctrTitle"/>
          </p:nvPr>
        </p:nvSpPr>
        <p:spPr/>
        <p:txBody>
          <a:bodyPr/>
          <a:lstStyle/>
          <a:p>
            <a:r>
              <a:rPr lang="it-IT" dirty="0"/>
              <a:t>Idee concreti per progetti</a:t>
            </a:r>
            <a:endParaRPr lang="de-DE" dirty="0"/>
          </a:p>
        </p:txBody>
      </p:sp>
      <p:sp>
        <p:nvSpPr>
          <p:cNvPr id="12" name="Rechteck 11">
            <a:extLst>
              <a:ext uri="{FF2B5EF4-FFF2-40B4-BE49-F238E27FC236}">
                <a16:creationId xmlns:a16="http://schemas.microsoft.com/office/drawing/2014/main" id="{E60BC889-65A2-E705-60FC-634D9A21A095}"/>
              </a:ext>
            </a:extLst>
          </p:cNvPr>
          <p:cNvSpPr/>
          <p:nvPr/>
        </p:nvSpPr>
        <p:spPr>
          <a:xfrm>
            <a:off x="2112264" y="5385816"/>
            <a:ext cx="1655064" cy="87782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IT" sz="1800" b="0" i="0" u="none" strike="noStrike" kern="1200" cap="none" spc="0" normalizeH="0" baseline="0" noProof="0" dirty="0" err="1">
              <a:ln>
                <a:noFill/>
              </a:ln>
              <a:solidFill>
                <a:prstClr val="white"/>
              </a:solidFill>
              <a:effectLst/>
              <a:uLnTx/>
              <a:uFillTx/>
              <a:latin typeface="Verdana"/>
              <a:ea typeface="+mn-ea"/>
              <a:cs typeface="+mn-cs"/>
            </a:endParaRPr>
          </a:p>
        </p:txBody>
      </p:sp>
      <p:sp>
        <p:nvSpPr>
          <p:cNvPr id="13" name="Rechteck 12">
            <a:extLst>
              <a:ext uri="{FF2B5EF4-FFF2-40B4-BE49-F238E27FC236}">
                <a16:creationId xmlns:a16="http://schemas.microsoft.com/office/drawing/2014/main" id="{2CDB90C9-795C-901A-5B2F-F76550B036E5}"/>
              </a:ext>
            </a:extLst>
          </p:cNvPr>
          <p:cNvSpPr/>
          <p:nvPr/>
        </p:nvSpPr>
        <p:spPr>
          <a:xfrm>
            <a:off x="10073640" y="5894832"/>
            <a:ext cx="1655064" cy="87782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IT" sz="1800" b="0" i="0" u="none" strike="noStrike" kern="1200" cap="none" spc="0" normalizeH="0" baseline="0" noProof="0" dirty="0" err="1">
              <a:ln>
                <a:noFill/>
              </a:ln>
              <a:solidFill>
                <a:prstClr val="white"/>
              </a:solidFill>
              <a:effectLst/>
              <a:uLnTx/>
              <a:uFillTx/>
              <a:latin typeface="Verdana"/>
              <a:ea typeface="+mn-ea"/>
              <a:cs typeface="+mn-cs"/>
            </a:endParaRPr>
          </a:p>
        </p:txBody>
      </p:sp>
    </p:spTree>
    <p:extLst>
      <p:ext uri="{BB962C8B-B14F-4D97-AF65-F5344CB8AC3E}">
        <p14:creationId xmlns:p14="http://schemas.microsoft.com/office/powerpoint/2010/main" val="27641172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881997F5-770D-B77E-D090-981D3D895AF6}"/>
              </a:ext>
            </a:extLst>
          </p:cNvPr>
          <p:cNvSpPr>
            <a:spLocks noGrp="1"/>
          </p:cNvSpPr>
          <p:nvPr>
            <p:ph idx="1"/>
          </p:nvPr>
        </p:nvSpPr>
        <p:spPr/>
        <p:txBody>
          <a:bodyPr/>
          <a:lstStyle/>
          <a:p>
            <a:r>
              <a:rPr lang="it-IT" sz="1400" dirty="0"/>
              <a:t>Questo processo partecipativo è sfociato in progetti specifici che rappresentano un notevole valore aggiunto.</a:t>
            </a:r>
          </a:p>
          <a:p>
            <a:endParaRPr lang="it-IT" sz="1400" dirty="0"/>
          </a:p>
          <a:p>
            <a:r>
              <a:rPr lang="it-IT" sz="1400" dirty="0"/>
              <a:t>Questi progetti, che nascono dalle idee e dai suggerimenti dei cittadini, non riguardano sempre e solo aree di diretta competenza del Comune. Possono interessare anche associazioni locali o iniziative private.</a:t>
            </a:r>
          </a:p>
          <a:p>
            <a:endParaRPr lang="it-IT" sz="1400" dirty="0"/>
          </a:p>
          <a:p>
            <a:r>
              <a:rPr lang="it-IT" sz="1400" dirty="0"/>
              <a:t>La commissione comunale svolge un ruolo decisivo valutando e dando priorità all'importanza e alla fattibilità di questi progetti.</a:t>
            </a:r>
          </a:p>
          <a:p>
            <a:endParaRPr lang="it-IT" sz="1400" dirty="0"/>
          </a:p>
          <a:p>
            <a:r>
              <a:rPr lang="it-IT" sz="1400" dirty="0"/>
              <a:t>Il grafico seguente fornisce una panoramica del numero di progetti sviluppati durante il processo di partecipazione.</a:t>
            </a:r>
            <a:endParaRPr lang="de-IT" sz="1400" dirty="0"/>
          </a:p>
          <a:p>
            <a:endParaRPr lang="de-IT" sz="1400" dirty="0"/>
          </a:p>
        </p:txBody>
      </p:sp>
      <p:sp>
        <p:nvSpPr>
          <p:cNvPr id="3" name="Foliennummernplatzhalter 2">
            <a:extLst>
              <a:ext uri="{FF2B5EF4-FFF2-40B4-BE49-F238E27FC236}">
                <a16:creationId xmlns:a16="http://schemas.microsoft.com/office/drawing/2014/main" id="{E0BCF4FA-8865-41E8-D424-E672E6B717FE}"/>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F950ABA-106E-4A08-B6CF-C4212A301C1C}" type="slidenum">
              <a:rPr kumimoji="0" lang="de-DE" sz="1000" b="0" i="0" u="none" strike="noStrike" kern="1200" cap="none" spc="0" normalizeH="0" baseline="0" noProof="0" smtClean="0">
                <a:ln>
                  <a:noFill/>
                </a:ln>
                <a:solidFill>
                  <a:srgbClr val="56615A"/>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de-DE" sz="1000" b="0" i="0" u="none" strike="noStrike" kern="1200" cap="none" spc="0" normalizeH="0" baseline="0" noProof="0">
              <a:ln>
                <a:noFill/>
              </a:ln>
              <a:solidFill>
                <a:srgbClr val="56615A"/>
              </a:solidFill>
              <a:effectLst/>
              <a:uLnTx/>
              <a:uFillTx/>
              <a:latin typeface="Verdana"/>
              <a:ea typeface="+mn-ea"/>
              <a:cs typeface="+mn-cs"/>
            </a:endParaRPr>
          </a:p>
        </p:txBody>
      </p:sp>
      <p:sp>
        <p:nvSpPr>
          <p:cNvPr id="4" name="Textplatzhalter 3">
            <a:extLst>
              <a:ext uri="{FF2B5EF4-FFF2-40B4-BE49-F238E27FC236}">
                <a16:creationId xmlns:a16="http://schemas.microsoft.com/office/drawing/2014/main" id="{F3242735-BFD9-F93A-3468-9695FE9ACAA2}"/>
              </a:ext>
            </a:extLst>
          </p:cNvPr>
          <p:cNvSpPr>
            <a:spLocks noGrp="1"/>
          </p:cNvSpPr>
          <p:nvPr>
            <p:ph type="body" sz="quarter" idx="10"/>
          </p:nvPr>
        </p:nvSpPr>
        <p:spPr/>
        <p:txBody>
          <a:bodyPr/>
          <a:lstStyle/>
          <a:p>
            <a:r>
              <a:rPr lang="de-DE" dirty="0"/>
              <a:t>Idee </a:t>
            </a:r>
            <a:r>
              <a:rPr lang="de-DE" dirty="0" err="1"/>
              <a:t>concreti</a:t>
            </a:r>
            <a:r>
              <a:rPr lang="de-DE" dirty="0"/>
              <a:t> per </a:t>
            </a:r>
            <a:r>
              <a:rPr lang="de-DE" dirty="0" err="1"/>
              <a:t>progetti</a:t>
            </a:r>
            <a:endParaRPr lang="de-IT" dirty="0"/>
          </a:p>
          <a:p>
            <a:endParaRPr lang="de-IT" dirty="0"/>
          </a:p>
        </p:txBody>
      </p:sp>
    </p:spTree>
    <p:extLst>
      <p:ext uri="{BB962C8B-B14F-4D97-AF65-F5344CB8AC3E}">
        <p14:creationId xmlns:p14="http://schemas.microsoft.com/office/powerpoint/2010/main" val="33148861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AA764312-0F78-AEB1-0ED2-A78976CA5311}"/>
              </a:ext>
            </a:extLst>
          </p:cNvPr>
          <p:cNvSpPr>
            <a:spLocks noGrp="1"/>
          </p:cNvSpPr>
          <p:nvPr>
            <p:ph type="sldNum" sz="quarter" idx="4"/>
          </p:nvPr>
        </p:nvSpPr>
        <p:spPr/>
        <p:txBody>
          <a:bodyPr/>
          <a:lstStyle/>
          <a:p>
            <a:fld id="{4F950ABA-106E-4A08-B6CF-C4212A301C1C}" type="slidenum">
              <a:rPr lang="de-DE" smtClean="0"/>
              <a:pPr/>
              <a:t>46</a:t>
            </a:fld>
            <a:endParaRPr lang="de-DE"/>
          </a:p>
        </p:txBody>
      </p:sp>
      <p:sp>
        <p:nvSpPr>
          <p:cNvPr id="4" name="Textplatzhalter 3">
            <a:extLst>
              <a:ext uri="{FF2B5EF4-FFF2-40B4-BE49-F238E27FC236}">
                <a16:creationId xmlns:a16="http://schemas.microsoft.com/office/drawing/2014/main" id="{F8D3507A-2918-08E5-A37F-5F18F5136C3A}"/>
              </a:ext>
            </a:extLst>
          </p:cNvPr>
          <p:cNvSpPr>
            <a:spLocks noGrp="1"/>
          </p:cNvSpPr>
          <p:nvPr>
            <p:ph type="body" sz="quarter" idx="10"/>
          </p:nvPr>
        </p:nvSpPr>
        <p:spPr/>
        <p:txBody>
          <a:bodyPr/>
          <a:lstStyle/>
          <a:p>
            <a:r>
              <a:rPr lang="de-DE" dirty="0"/>
              <a:t>Idee </a:t>
            </a:r>
            <a:r>
              <a:rPr lang="de-DE" dirty="0" err="1"/>
              <a:t>concreti</a:t>
            </a:r>
            <a:r>
              <a:rPr lang="de-DE" dirty="0"/>
              <a:t> per </a:t>
            </a:r>
            <a:r>
              <a:rPr lang="de-DE" dirty="0" err="1"/>
              <a:t>progetti</a:t>
            </a:r>
            <a:endParaRPr lang="de-IT" dirty="0"/>
          </a:p>
          <a:p>
            <a:endParaRPr lang="de-IT" dirty="0"/>
          </a:p>
        </p:txBody>
      </p:sp>
      <p:graphicFrame>
        <p:nvGraphicFramePr>
          <p:cNvPr id="2" name="Diagramm 1">
            <a:extLst>
              <a:ext uri="{FF2B5EF4-FFF2-40B4-BE49-F238E27FC236}">
                <a16:creationId xmlns:a16="http://schemas.microsoft.com/office/drawing/2014/main" id="{22274EBB-9366-059C-10D4-77018718A79C}"/>
              </a:ext>
            </a:extLst>
          </p:cNvPr>
          <p:cNvGraphicFramePr>
            <a:graphicFrameLocks/>
          </p:cNvGraphicFramePr>
          <p:nvPr/>
        </p:nvGraphicFramePr>
        <p:xfrm>
          <a:off x="3287688" y="1340768"/>
          <a:ext cx="6264696" cy="4680942"/>
        </p:xfrm>
        <a:graphic>
          <a:graphicData uri="http://schemas.openxmlformats.org/drawingml/2006/chart">
            <c:chart xmlns:c="http://schemas.openxmlformats.org/drawingml/2006/chart" xmlns:r="http://schemas.openxmlformats.org/officeDocument/2006/relationships" r:id="rId3"/>
          </a:graphicData>
        </a:graphic>
      </p:graphicFrame>
      <p:sp>
        <p:nvSpPr>
          <p:cNvPr id="6" name="Rechteck: eine Ecke abgeschnitten 5">
            <a:extLst>
              <a:ext uri="{FF2B5EF4-FFF2-40B4-BE49-F238E27FC236}">
                <a16:creationId xmlns:a16="http://schemas.microsoft.com/office/drawing/2014/main" id="{53F5503F-8EC4-5C2E-2306-E2919254AECC}"/>
              </a:ext>
            </a:extLst>
          </p:cNvPr>
          <p:cNvSpPr/>
          <p:nvPr/>
        </p:nvSpPr>
        <p:spPr>
          <a:xfrm>
            <a:off x="3791744" y="5193196"/>
            <a:ext cx="1008112" cy="648072"/>
          </a:xfrm>
          <a:prstGeom prst="snip1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de-DE" sz="1400" dirty="0">
                <a:latin typeface="+mj-lt"/>
              </a:rPr>
              <a:t>7</a:t>
            </a:r>
          </a:p>
          <a:p>
            <a:pPr algn="ctr"/>
            <a:r>
              <a:rPr lang="de-DE" sz="1400" dirty="0" err="1">
                <a:latin typeface="+mj-lt"/>
              </a:rPr>
              <a:t>Progetti</a:t>
            </a:r>
            <a:endParaRPr lang="de-IT" sz="1400" dirty="0">
              <a:latin typeface="+mj-lt"/>
            </a:endParaRPr>
          </a:p>
        </p:txBody>
      </p:sp>
      <p:sp>
        <p:nvSpPr>
          <p:cNvPr id="8" name="Rechteck: eine Ecke abgeschnitten 7">
            <a:extLst>
              <a:ext uri="{FF2B5EF4-FFF2-40B4-BE49-F238E27FC236}">
                <a16:creationId xmlns:a16="http://schemas.microsoft.com/office/drawing/2014/main" id="{03F91B71-7CDF-58A0-E31B-3F2E3188F81C}"/>
              </a:ext>
            </a:extLst>
          </p:cNvPr>
          <p:cNvSpPr/>
          <p:nvPr/>
        </p:nvSpPr>
        <p:spPr>
          <a:xfrm>
            <a:off x="5915980" y="5810809"/>
            <a:ext cx="1008112" cy="648072"/>
          </a:xfrm>
          <a:prstGeom prst="snip1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de-DE" sz="1400" dirty="0">
                <a:latin typeface="+mj-lt"/>
              </a:rPr>
              <a:t>4</a:t>
            </a:r>
          </a:p>
          <a:p>
            <a:pPr algn="ctr"/>
            <a:r>
              <a:rPr lang="de-DE" sz="1400" dirty="0" err="1">
                <a:latin typeface="+mj-lt"/>
              </a:rPr>
              <a:t>Progetti</a:t>
            </a:r>
            <a:endParaRPr lang="de-IT" sz="1400" dirty="0">
              <a:latin typeface="+mj-lt"/>
            </a:endParaRPr>
          </a:p>
        </p:txBody>
      </p:sp>
      <p:sp>
        <p:nvSpPr>
          <p:cNvPr id="9" name="Rechteck: eine Ecke abgeschnitten 8">
            <a:extLst>
              <a:ext uri="{FF2B5EF4-FFF2-40B4-BE49-F238E27FC236}">
                <a16:creationId xmlns:a16="http://schemas.microsoft.com/office/drawing/2014/main" id="{AF26CC3E-CD42-F8A2-989E-43E77A837ACE}"/>
              </a:ext>
            </a:extLst>
          </p:cNvPr>
          <p:cNvSpPr/>
          <p:nvPr/>
        </p:nvSpPr>
        <p:spPr>
          <a:xfrm>
            <a:off x="9550975" y="2852936"/>
            <a:ext cx="1008112" cy="648072"/>
          </a:xfrm>
          <a:prstGeom prst="snip1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de-DE" sz="1400" dirty="0">
                <a:latin typeface="+mj-lt"/>
              </a:rPr>
              <a:t>4</a:t>
            </a:r>
          </a:p>
          <a:p>
            <a:pPr algn="ctr"/>
            <a:r>
              <a:rPr lang="de-DE" sz="1400" dirty="0" err="1">
                <a:latin typeface="+mj-lt"/>
              </a:rPr>
              <a:t>Progetti</a:t>
            </a:r>
            <a:endParaRPr lang="de-IT" sz="1400" dirty="0">
              <a:latin typeface="+mj-lt"/>
            </a:endParaRPr>
          </a:p>
        </p:txBody>
      </p:sp>
      <p:sp>
        <p:nvSpPr>
          <p:cNvPr id="10" name="Rechteck: eine Ecke abgeschnitten 9">
            <a:extLst>
              <a:ext uri="{FF2B5EF4-FFF2-40B4-BE49-F238E27FC236}">
                <a16:creationId xmlns:a16="http://schemas.microsoft.com/office/drawing/2014/main" id="{39842533-2632-A577-1309-E246E43FBEF0}"/>
              </a:ext>
            </a:extLst>
          </p:cNvPr>
          <p:cNvSpPr/>
          <p:nvPr/>
        </p:nvSpPr>
        <p:spPr>
          <a:xfrm>
            <a:off x="2783632" y="2852936"/>
            <a:ext cx="1008112" cy="648072"/>
          </a:xfrm>
          <a:prstGeom prst="snip1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de-DE" sz="1400" dirty="0">
                <a:latin typeface="+mj-lt"/>
              </a:rPr>
              <a:t>2</a:t>
            </a:r>
          </a:p>
          <a:p>
            <a:pPr algn="ctr"/>
            <a:r>
              <a:rPr lang="de-DE" sz="1400" dirty="0" err="1">
                <a:latin typeface="+mj-lt"/>
              </a:rPr>
              <a:t>Progetti</a:t>
            </a:r>
            <a:endParaRPr lang="de-IT" sz="1400" dirty="0">
              <a:latin typeface="+mj-lt"/>
            </a:endParaRPr>
          </a:p>
        </p:txBody>
      </p:sp>
      <p:sp>
        <p:nvSpPr>
          <p:cNvPr id="11" name="Rechteck: eine Ecke abgeschnitten 10">
            <a:extLst>
              <a:ext uri="{FF2B5EF4-FFF2-40B4-BE49-F238E27FC236}">
                <a16:creationId xmlns:a16="http://schemas.microsoft.com/office/drawing/2014/main" id="{554662E7-31E0-B567-2C93-262728869116}"/>
              </a:ext>
            </a:extLst>
          </p:cNvPr>
          <p:cNvSpPr/>
          <p:nvPr/>
        </p:nvSpPr>
        <p:spPr>
          <a:xfrm>
            <a:off x="2779663" y="4107953"/>
            <a:ext cx="1008112" cy="648072"/>
          </a:xfrm>
          <a:prstGeom prst="snip1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de-DE" sz="1400" dirty="0">
                <a:latin typeface="+mj-lt"/>
              </a:rPr>
              <a:t>7</a:t>
            </a:r>
          </a:p>
          <a:p>
            <a:pPr algn="ctr"/>
            <a:r>
              <a:rPr lang="de-DE" sz="1400" dirty="0" err="1">
                <a:latin typeface="+mj-lt"/>
              </a:rPr>
              <a:t>Progetti</a:t>
            </a:r>
            <a:endParaRPr lang="de-IT" sz="1400" dirty="0">
              <a:latin typeface="+mj-lt"/>
            </a:endParaRPr>
          </a:p>
        </p:txBody>
      </p:sp>
      <p:sp>
        <p:nvSpPr>
          <p:cNvPr id="12" name="Rechteck: eine Ecke abgeschnitten 11">
            <a:extLst>
              <a:ext uri="{FF2B5EF4-FFF2-40B4-BE49-F238E27FC236}">
                <a16:creationId xmlns:a16="http://schemas.microsoft.com/office/drawing/2014/main" id="{8C3CE27E-FD81-78EE-4B57-E81A716DE20D}"/>
              </a:ext>
            </a:extLst>
          </p:cNvPr>
          <p:cNvSpPr/>
          <p:nvPr/>
        </p:nvSpPr>
        <p:spPr>
          <a:xfrm>
            <a:off x="8908281" y="3833090"/>
            <a:ext cx="1008112" cy="648072"/>
          </a:xfrm>
          <a:prstGeom prst="snip1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de-DE" sz="1400" dirty="0">
                <a:latin typeface="+mj-lt"/>
              </a:rPr>
              <a:t>7</a:t>
            </a:r>
          </a:p>
          <a:p>
            <a:pPr algn="ctr"/>
            <a:r>
              <a:rPr lang="de-DE" sz="1400" dirty="0" err="1">
                <a:latin typeface="+mj-lt"/>
              </a:rPr>
              <a:t>Progetti</a:t>
            </a:r>
            <a:endParaRPr lang="de-IT" sz="1400" dirty="0">
              <a:latin typeface="+mj-lt"/>
            </a:endParaRPr>
          </a:p>
        </p:txBody>
      </p:sp>
      <p:sp>
        <p:nvSpPr>
          <p:cNvPr id="13" name="Rechteck: eine Ecke abgeschnitten 12">
            <a:extLst>
              <a:ext uri="{FF2B5EF4-FFF2-40B4-BE49-F238E27FC236}">
                <a16:creationId xmlns:a16="http://schemas.microsoft.com/office/drawing/2014/main" id="{3D889D9A-761C-6242-AA1B-7430C7C25BF0}"/>
              </a:ext>
            </a:extLst>
          </p:cNvPr>
          <p:cNvSpPr/>
          <p:nvPr/>
        </p:nvSpPr>
        <p:spPr>
          <a:xfrm>
            <a:off x="8204118" y="1614821"/>
            <a:ext cx="1008112" cy="648072"/>
          </a:xfrm>
          <a:prstGeom prst="snip1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de-DE" sz="1400" dirty="0">
                <a:latin typeface="+mj-lt"/>
              </a:rPr>
              <a:t>5</a:t>
            </a:r>
          </a:p>
          <a:p>
            <a:pPr algn="ctr"/>
            <a:r>
              <a:rPr lang="de-DE" sz="1400" dirty="0" err="1">
                <a:latin typeface="+mj-lt"/>
              </a:rPr>
              <a:t>Progetti</a:t>
            </a:r>
            <a:endParaRPr lang="de-IT" sz="1400" dirty="0">
              <a:latin typeface="+mj-lt"/>
            </a:endParaRPr>
          </a:p>
        </p:txBody>
      </p:sp>
      <p:sp>
        <p:nvSpPr>
          <p:cNvPr id="14" name="Rechteck: eine Ecke abgeschnitten 13">
            <a:extLst>
              <a:ext uri="{FF2B5EF4-FFF2-40B4-BE49-F238E27FC236}">
                <a16:creationId xmlns:a16="http://schemas.microsoft.com/office/drawing/2014/main" id="{238D141E-F243-4998-70C5-D63948AFCD74}"/>
              </a:ext>
            </a:extLst>
          </p:cNvPr>
          <p:cNvSpPr/>
          <p:nvPr/>
        </p:nvSpPr>
        <p:spPr>
          <a:xfrm>
            <a:off x="3990700" y="1481480"/>
            <a:ext cx="1008112" cy="648072"/>
          </a:xfrm>
          <a:prstGeom prst="snip1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de-DE" sz="1400" dirty="0">
                <a:latin typeface="+mj-lt"/>
              </a:rPr>
              <a:t>8</a:t>
            </a:r>
          </a:p>
          <a:p>
            <a:pPr algn="ctr"/>
            <a:r>
              <a:rPr lang="de-DE" sz="1400" dirty="0" err="1">
                <a:latin typeface="+mj-lt"/>
              </a:rPr>
              <a:t>Progetti</a:t>
            </a:r>
            <a:endParaRPr lang="de-IT" sz="1400" dirty="0">
              <a:latin typeface="+mj-lt"/>
            </a:endParaRPr>
          </a:p>
        </p:txBody>
      </p:sp>
      <p:sp>
        <p:nvSpPr>
          <p:cNvPr id="15" name="Rechteck: eine Ecke abgeschnitten 14">
            <a:extLst>
              <a:ext uri="{FF2B5EF4-FFF2-40B4-BE49-F238E27FC236}">
                <a16:creationId xmlns:a16="http://schemas.microsoft.com/office/drawing/2014/main" id="{BA9A0DA9-4CBD-EA84-DDB0-E2DCA787C649}"/>
              </a:ext>
            </a:extLst>
          </p:cNvPr>
          <p:cNvSpPr/>
          <p:nvPr/>
        </p:nvSpPr>
        <p:spPr>
          <a:xfrm>
            <a:off x="7963665" y="5162737"/>
            <a:ext cx="1008112" cy="648072"/>
          </a:xfrm>
          <a:prstGeom prst="snip1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de-DE" sz="1400" dirty="0">
                <a:latin typeface="+mj-lt"/>
              </a:rPr>
              <a:t>1</a:t>
            </a:r>
          </a:p>
          <a:p>
            <a:pPr algn="ctr"/>
            <a:r>
              <a:rPr lang="de-DE" sz="1400" dirty="0" err="1">
                <a:latin typeface="+mj-lt"/>
              </a:rPr>
              <a:t>Progetti</a:t>
            </a:r>
            <a:endParaRPr lang="de-IT" sz="1400" dirty="0">
              <a:latin typeface="+mj-lt"/>
            </a:endParaRPr>
          </a:p>
        </p:txBody>
      </p:sp>
      <p:sp>
        <p:nvSpPr>
          <p:cNvPr id="5" name="Textfeld 1">
            <a:extLst>
              <a:ext uri="{FF2B5EF4-FFF2-40B4-BE49-F238E27FC236}">
                <a16:creationId xmlns:a16="http://schemas.microsoft.com/office/drawing/2014/main" id="{156FF88B-88DB-8AD1-7844-95BA32B19571}"/>
              </a:ext>
            </a:extLst>
          </p:cNvPr>
          <p:cNvSpPr txBox="1"/>
          <p:nvPr/>
        </p:nvSpPr>
        <p:spPr>
          <a:xfrm>
            <a:off x="3941172" y="2189480"/>
            <a:ext cx="1559379" cy="436497"/>
          </a:xfrm>
          <a:prstGeom prst="rect">
            <a:avLst/>
          </a:prstGeom>
          <a:solidFill>
            <a:schemeClr val="bg1"/>
          </a:solid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it-IT" sz="1400" dirty="0">
                <a:solidFill>
                  <a:schemeClr val="bg1">
                    <a:lumMod val="50000"/>
                  </a:schemeClr>
                </a:solidFill>
              </a:rPr>
              <a:t>Urbanizzazione</a:t>
            </a:r>
            <a:endParaRPr lang="it-IT" sz="1400" dirty="0">
              <a:solidFill>
                <a:schemeClr val="bg1">
                  <a:lumMod val="50000"/>
                </a:schemeClr>
              </a:solidFill>
              <a:latin typeface="+mj-lt"/>
            </a:endParaRPr>
          </a:p>
        </p:txBody>
      </p:sp>
      <p:sp>
        <p:nvSpPr>
          <p:cNvPr id="7" name="Textfeld 1">
            <a:extLst>
              <a:ext uri="{FF2B5EF4-FFF2-40B4-BE49-F238E27FC236}">
                <a16:creationId xmlns:a16="http://schemas.microsoft.com/office/drawing/2014/main" id="{67F82215-6E49-576F-E0D7-BE7B753841DF}"/>
              </a:ext>
            </a:extLst>
          </p:cNvPr>
          <p:cNvSpPr txBox="1"/>
          <p:nvPr/>
        </p:nvSpPr>
        <p:spPr>
          <a:xfrm>
            <a:off x="7849369" y="3995492"/>
            <a:ext cx="1008112" cy="436497"/>
          </a:xfrm>
          <a:prstGeom prst="rect">
            <a:avLst/>
          </a:prstGeom>
          <a:solidFill>
            <a:schemeClr val="bg1"/>
          </a:solid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it-IT" sz="1400" dirty="0">
                <a:solidFill>
                  <a:schemeClr val="bg1">
                    <a:lumMod val="50000"/>
                  </a:schemeClr>
                </a:solidFill>
              </a:rPr>
              <a:t>Mobilità</a:t>
            </a:r>
            <a:endParaRPr lang="it-IT" sz="1400" dirty="0">
              <a:solidFill>
                <a:schemeClr val="bg1">
                  <a:lumMod val="50000"/>
                </a:schemeClr>
              </a:solidFill>
              <a:latin typeface="+mj-lt"/>
            </a:endParaRPr>
          </a:p>
        </p:txBody>
      </p:sp>
      <p:sp>
        <p:nvSpPr>
          <p:cNvPr id="16" name="Textfeld 1">
            <a:extLst>
              <a:ext uri="{FF2B5EF4-FFF2-40B4-BE49-F238E27FC236}">
                <a16:creationId xmlns:a16="http://schemas.microsoft.com/office/drawing/2014/main" id="{C6C00E63-D549-A235-13C3-D22A527BB9C9}"/>
              </a:ext>
            </a:extLst>
          </p:cNvPr>
          <p:cNvSpPr txBox="1"/>
          <p:nvPr/>
        </p:nvSpPr>
        <p:spPr>
          <a:xfrm>
            <a:off x="7183975" y="4699368"/>
            <a:ext cx="1559379" cy="436497"/>
          </a:xfrm>
          <a:prstGeom prst="rect">
            <a:avLst/>
          </a:prstGeom>
          <a:solidFill>
            <a:schemeClr val="bg1"/>
          </a:solid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it-IT" sz="1400" dirty="0">
                <a:solidFill>
                  <a:schemeClr val="bg1">
                    <a:lumMod val="50000"/>
                  </a:schemeClr>
                </a:solidFill>
                <a:latin typeface="+mj-lt"/>
              </a:rPr>
              <a:t>Tempo libero e sport</a:t>
            </a:r>
          </a:p>
        </p:txBody>
      </p:sp>
      <p:sp>
        <p:nvSpPr>
          <p:cNvPr id="17" name="Textfeld 1">
            <a:extLst>
              <a:ext uri="{FF2B5EF4-FFF2-40B4-BE49-F238E27FC236}">
                <a16:creationId xmlns:a16="http://schemas.microsoft.com/office/drawing/2014/main" id="{6E8FC562-899F-87E9-ECA3-9F8A8999369E}"/>
              </a:ext>
            </a:extLst>
          </p:cNvPr>
          <p:cNvSpPr txBox="1"/>
          <p:nvPr/>
        </p:nvSpPr>
        <p:spPr>
          <a:xfrm>
            <a:off x="5700204" y="5268524"/>
            <a:ext cx="1559379" cy="436497"/>
          </a:xfrm>
          <a:prstGeom prst="rect">
            <a:avLst/>
          </a:prstGeom>
          <a:solidFill>
            <a:schemeClr val="bg1"/>
          </a:solid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it-IT" sz="1400" dirty="0">
                <a:solidFill>
                  <a:schemeClr val="bg1">
                    <a:lumMod val="50000"/>
                  </a:schemeClr>
                </a:solidFill>
                <a:latin typeface="+mj-lt"/>
              </a:rPr>
              <a:t>Famiglia e affari sociali</a:t>
            </a:r>
          </a:p>
        </p:txBody>
      </p:sp>
    </p:spTree>
    <p:extLst>
      <p:ext uri="{BB962C8B-B14F-4D97-AF65-F5344CB8AC3E}">
        <p14:creationId xmlns:p14="http://schemas.microsoft.com/office/powerpoint/2010/main" val="3767531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1" grpId="0" animBg="1"/>
      <p:bldP spid="12" grpId="0" animBg="1"/>
      <p:bldP spid="13" grpId="0" animBg="1"/>
      <p:bldP spid="14" grpId="0" animBg="1"/>
      <p:bldP spid="1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5C75A2-A554-4713-8CEC-909F89A80549}"/>
              </a:ext>
            </a:extLst>
          </p:cNvPr>
          <p:cNvSpPr>
            <a:spLocks noGrp="1"/>
          </p:cNvSpPr>
          <p:nvPr>
            <p:ph type="ctrTitle"/>
          </p:nvPr>
        </p:nvSpPr>
        <p:spPr/>
        <p:txBody>
          <a:bodyPr/>
          <a:lstStyle/>
          <a:p>
            <a:r>
              <a:rPr lang="de-DE" dirty="0" err="1"/>
              <a:t>Consenso</a:t>
            </a:r>
            <a:r>
              <a:rPr lang="de-DE" dirty="0"/>
              <a:t> </a:t>
            </a:r>
            <a:r>
              <a:rPr lang="de-DE" dirty="0" err="1"/>
              <a:t>dei</a:t>
            </a:r>
            <a:r>
              <a:rPr lang="de-DE" dirty="0"/>
              <a:t> </a:t>
            </a:r>
            <a:r>
              <a:rPr lang="de-DE" dirty="0" err="1"/>
              <a:t>cittadini</a:t>
            </a:r>
            <a:endParaRPr lang="de-DE" dirty="0"/>
          </a:p>
        </p:txBody>
      </p:sp>
      <p:sp>
        <p:nvSpPr>
          <p:cNvPr id="12" name="Rechteck 11">
            <a:extLst>
              <a:ext uri="{FF2B5EF4-FFF2-40B4-BE49-F238E27FC236}">
                <a16:creationId xmlns:a16="http://schemas.microsoft.com/office/drawing/2014/main" id="{E60BC889-65A2-E705-60FC-634D9A21A095}"/>
              </a:ext>
            </a:extLst>
          </p:cNvPr>
          <p:cNvSpPr/>
          <p:nvPr/>
        </p:nvSpPr>
        <p:spPr>
          <a:xfrm>
            <a:off x="2112264" y="5385816"/>
            <a:ext cx="1655064" cy="87782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IT" sz="1800" b="0" i="0" u="none" strike="noStrike" kern="1200" cap="none" spc="0" normalizeH="0" baseline="0" noProof="0" dirty="0" err="1">
              <a:ln>
                <a:noFill/>
              </a:ln>
              <a:solidFill>
                <a:prstClr val="white"/>
              </a:solidFill>
              <a:effectLst/>
              <a:uLnTx/>
              <a:uFillTx/>
              <a:latin typeface="Verdana"/>
              <a:ea typeface="+mn-ea"/>
              <a:cs typeface="+mn-cs"/>
            </a:endParaRPr>
          </a:p>
        </p:txBody>
      </p:sp>
      <p:sp>
        <p:nvSpPr>
          <p:cNvPr id="13" name="Rechteck 12">
            <a:extLst>
              <a:ext uri="{FF2B5EF4-FFF2-40B4-BE49-F238E27FC236}">
                <a16:creationId xmlns:a16="http://schemas.microsoft.com/office/drawing/2014/main" id="{2CDB90C9-795C-901A-5B2F-F76550B036E5}"/>
              </a:ext>
            </a:extLst>
          </p:cNvPr>
          <p:cNvSpPr/>
          <p:nvPr/>
        </p:nvSpPr>
        <p:spPr>
          <a:xfrm>
            <a:off x="10073640" y="5894832"/>
            <a:ext cx="1655064" cy="87782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IT" sz="1800" b="0" i="0" u="none" strike="noStrike" kern="1200" cap="none" spc="0" normalizeH="0" baseline="0" noProof="0" dirty="0" err="1">
              <a:ln>
                <a:noFill/>
              </a:ln>
              <a:solidFill>
                <a:prstClr val="white"/>
              </a:solidFill>
              <a:effectLst/>
              <a:uLnTx/>
              <a:uFillTx/>
              <a:latin typeface="Verdana"/>
              <a:ea typeface="+mn-ea"/>
              <a:cs typeface="+mn-cs"/>
            </a:endParaRPr>
          </a:p>
        </p:txBody>
      </p:sp>
    </p:spTree>
    <p:extLst>
      <p:ext uri="{BB962C8B-B14F-4D97-AF65-F5344CB8AC3E}">
        <p14:creationId xmlns:p14="http://schemas.microsoft.com/office/powerpoint/2010/main" val="774155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881997F5-770D-B77E-D090-981D3D895AF6}"/>
              </a:ext>
            </a:extLst>
          </p:cNvPr>
          <p:cNvSpPr>
            <a:spLocks noGrp="1"/>
          </p:cNvSpPr>
          <p:nvPr>
            <p:ph idx="1"/>
          </p:nvPr>
        </p:nvSpPr>
        <p:spPr/>
        <p:txBody>
          <a:bodyPr/>
          <a:lstStyle/>
          <a:p>
            <a:r>
              <a:rPr lang="it-IT" sz="1400" dirty="0"/>
              <a:t>Il consenso dei cittadini è il risultato integrato di workshop sui megatrend, sondaggi sulle emozioni e sondaggio tra i cittadini.</a:t>
            </a:r>
          </a:p>
          <a:p>
            <a:endParaRPr lang="it-IT" sz="1400" dirty="0"/>
          </a:p>
          <a:p>
            <a:r>
              <a:rPr lang="it-IT" sz="1400" dirty="0"/>
              <a:t>Combina le intuizioni derivanti da discussioni interattive sulle tendenze della società (workshop sui megatrend), le reazioni emotive della popolazione (sondaggi sulle emozioni) e le opinioni e i suggerimenti generali su vari argomenti (sondaggi tra i cittadini).</a:t>
            </a:r>
          </a:p>
          <a:p>
            <a:endParaRPr lang="it-IT" sz="1400" dirty="0"/>
          </a:p>
          <a:p>
            <a:r>
              <a:rPr lang="it-IT" sz="1400" dirty="0"/>
              <a:t>Questo consenso offre una prospettiva completa sulle esigenze e le aspettative dei cittadini, costituendo una base preziosa per le decisioni politiche e la pianificazione futura.</a:t>
            </a:r>
            <a:endParaRPr lang="de-IT" sz="1400" dirty="0"/>
          </a:p>
          <a:p>
            <a:endParaRPr lang="de-IT" dirty="0"/>
          </a:p>
        </p:txBody>
      </p:sp>
      <p:sp>
        <p:nvSpPr>
          <p:cNvPr id="3" name="Foliennummernplatzhalter 2">
            <a:extLst>
              <a:ext uri="{FF2B5EF4-FFF2-40B4-BE49-F238E27FC236}">
                <a16:creationId xmlns:a16="http://schemas.microsoft.com/office/drawing/2014/main" id="{E0BCF4FA-8865-41E8-D424-E672E6B717FE}"/>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F950ABA-106E-4A08-B6CF-C4212A301C1C}" type="slidenum">
              <a:rPr kumimoji="0" lang="de-DE" sz="1000" b="0" i="0" u="none" strike="noStrike" kern="1200" cap="none" spc="0" normalizeH="0" baseline="0" noProof="0" smtClean="0">
                <a:ln>
                  <a:noFill/>
                </a:ln>
                <a:solidFill>
                  <a:srgbClr val="56615A"/>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48</a:t>
            </a:fld>
            <a:endParaRPr kumimoji="0" lang="de-DE" sz="1000" b="0" i="0" u="none" strike="noStrike" kern="1200" cap="none" spc="0" normalizeH="0" baseline="0" noProof="0">
              <a:ln>
                <a:noFill/>
              </a:ln>
              <a:solidFill>
                <a:srgbClr val="56615A"/>
              </a:solidFill>
              <a:effectLst/>
              <a:uLnTx/>
              <a:uFillTx/>
              <a:latin typeface="Verdana"/>
              <a:ea typeface="+mn-ea"/>
              <a:cs typeface="+mn-cs"/>
            </a:endParaRPr>
          </a:p>
        </p:txBody>
      </p:sp>
      <p:sp>
        <p:nvSpPr>
          <p:cNvPr id="4" name="Textplatzhalter 3">
            <a:extLst>
              <a:ext uri="{FF2B5EF4-FFF2-40B4-BE49-F238E27FC236}">
                <a16:creationId xmlns:a16="http://schemas.microsoft.com/office/drawing/2014/main" id="{F3242735-BFD9-F93A-3468-9695FE9ACAA2}"/>
              </a:ext>
            </a:extLst>
          </p:cNvPr>
          <p:cNvSpPr>
            <a:spLocks noGrp="1"/>
          </p:cNvSpPr>
          <p:nvPr>
            <p:ph type="body" sz="quarter" idx="10"/>
          </p:nvPr>
        </p:nvSpPr>
        <p:spPr/>
        <p:txBody>
          <a:bodyPr/>
          <a:lstStyle/>
          <a:p>
            <a:r>
              <a:rPr lang="it-IT" dirty="0"/>
              <a:t>Consenso dei cittadini</a:t>
            </a:r>
          </a:p>
        </p:txBody>
      </p:sp>
    </p:spTree>
    <p:extLst>
      <p:ext uri="{BB962C8B-B14F-4D97-AF65-F5344CB8AC3E}">
        <p14:creationId xmlns:p14="http://schemas.microsoft.com/office/powerpoint/2010/main" val="17666065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F8F68C57-22A0-FE11-E1DF-1ADEBAE25CB4}"/>
              </a:ext>
            </a:extLst>
          </p:cNvPr>
          <p:cNvSpPr>
            <a:spLocks noGrp="1"/>
          </p:cNvSpPr>
          <p:nvPr>
            <p:ph idx="1"/>
          </p:nvPr>
        </p:nvSpPr>
        <p:spPr/>
        <p:txBody>
          <a:bodyPr/>
          <a:lstStyle/>
          <a:p>
            <a:r>
              <a:rPr lang="it-IT" sz="1400" dirty="0"/>
              <a:t>Vediamo il futuro di Barbiano come una combinazione di utilizzo sostenibile delle risorse, energie rinnovabili, qualità della vita per tutte le generazioni e coesione sociale. Vogliamo svolgere un ruolo di primo piano nel plasmare questo futuro, concentrandoci sulla combinazione di natura meravigliosa, sviluppo economico sostenibile, concetti di mobilità innovativi e un forte senso di comunità che collega generazioni e culture.</a:t>
            </a:r>
          </a:p>
          <a:p>
            <a:endParaRPr lang="it-IT" sz="1400" dirty="0"/>
          </a:p>
          <a:p>
            <a:r>
              <a:rPr lang="it-IT" sz="1400" dirty="0"/>
              <a:t>La nostra abilità speciale sta nel fatto che sfruttiamo l'apertura e la simpatia dei cittadini, la buona comunità, l'accessibilità alle bellezze naturali e l'ampia offerta di attività per il tempo libero per creare un ambiente di vita attrattivo per tutti. Nel fare ciò, confidiamo e ci affidiamo al desiderio di lavorare insieme per realizzare progetti e obiettivi.</a:t>
            </a:r>
          </a:p>
          <a:p>
            <a:endParaRPr lang="it-IT" sz="1400" dirty="0"/>
          </a:p>
          <a:p>
            <a:r>
              <a:rPr lang="it-IT" sz="1400" dirty="0"/>
              <a:t>Incoraggiamo i nostri cittadini sostenendo i rappresentanti delle associazioni e le imprese locali, creando un'abitazione a prezzi accessibili, fornendo infrastrutture adeguate, garantendo un equilibrio tra turisti e abitanti del luogo, promuovendo l'interazione sociale, proteggendo attivamente l'ambiente e concentrandoci sulla sicurezza nel villaggio.</a:t>
            </a:r>
            <a:endParaRPr lang="de-DE" sz="1400" dirty="0"/>
          </a:p>
        </p:txBody>
      </p:sp>
      <p:sp>
        <p:nvSpPr>
          <p:cNvPr id="3" name="Foliennummernplatzhalter 2">
            <a:extLst>
              <a:ext uri="{FF2B5EF4-FFF2-40B4-BE49-F238E27FC236}">
                <a16:creationId xmlns:a16="http://schemas.microsoft.com/office/drawing/2014/main" id="{A50A69ED-B0DF-2E2A-D885-4D4A11E50655}"/>
              </a:ext>
            </a:extLst>
          </p:cNvPr>
          <p:cNvSpPr>
            <a:spLocks noGrp="1"/>
          </p:cNvSpPr>
          <p:nvPr>
            <p:ph type="sldNum" sz="quarter" idx="4"/>
          </p:nvPr>
        </p:nvSpPr>
        <p:spPr/>
        <p:txBody>
          <a:bodyPr/>
          <a:lstStyle/>
          <a:p>
            <a:fld id="{4F950ABA-106E-4A08-B6CF-C4212A301C1C}" type="slidenum">
              <a:rPr lang="de-DE" smtClean="0"/>
              <a:pPr/>
              <a:t>49</a:t>
            </a:fld>
            <a:endParaRPr lang="de-DE"/>
          </a:p>
        </p:txBody>
      </p:sp>
      <p:sp>
        <p:nvSpPr>
          <p:cNvPr id="4" name="Textplatzhalter 3">
            <a:extLst>
              <a:ext uri="{FF2B5EF4-FFF2-40B4-BE49-F238E27FC236}">
                <a16:creationId xmlns:a16="http://schemas.microsoft.com/office/drawing/2014/main" id="{B7058AD7-B2F5-F889-3AE0-87F0F1630333}"/>
              </a:ext>
            </a:extLst>
          </p:cNvPr>
          <p:cNvSpPr>
            <a:spLocks noGrp="1"/>
          </p:cNvSpPr>
          <p:nvPr>
            <p:ph type="body" sz="quarter" idx="10"/>
          </p:nvPr>
        </p:nvSpPr>
        <p:spPr/>
        <p:txBody>
          <a:bodyPr/>
          <a:lstStyle/>
          <a:p>
            <a:r>
              <a:rPr lang="de-DE" dirty="0" err="1"/>
              <a:t>Consenso</a:t>
            </a:r>
            <a:r>
              <a:rPr lang="de-DE" dirty="0"/>
              <a:t> </a:t>
            </a:r>
            <a:r>
              <a:rPr lang="de-DE" dirty="0" err="1"/>
              <a:t>dei</a:t>
            </a:r>
            <a:r>
              <a:rPr lang="de-DE" dirty="0"/>
              <a:t> </a:t>
            </a:r>
            <a:r>
              <a:rPr lang="de-DE" dirty="0" err="1"/>
              <a:t>cittadini</a:t>
            </a:r>
            <a:endParaRPr lang="de-IT" dirty="0"/>
          </a:p>
        </p:txBody>
      </p:sp>
      <p:sp>
        <p:nvSpPr>
          <p:cNvPr id="5" name="Textplatzhalter 3">
            <a:extLst>
              <a:ext uri="{FF2B5EF4-FFF2-40B4-BE49-F238E27FC236}">
                <a16:creationId xmlns:a16="http://schemas.microsoft.com/office/drawing/2014/main" id="{2DA49835-5DA7-35DB-3FAC-71753C4DC555}"/>
              </a:ext>
            </a:extLst>
          </p:cNvPr>
          <p:cNvSpPr txBox="1">
            <a:spLocks/>
          </p:cNvSpPr>
          <p:nvPr/>
        </p:nvSpPr>
        <p:spPr>
          <a:xfrm>
            <a:off x="5424489" y="6309320"/>
            <a:ext cx="10152632" cy="360363"/>
          </a:xfrm>
          <a:prstGeom prst="rect">
            <a:avLst/>
          </a:prstGeom>
        </p:spPr>
        <p:txBody>
          <a:bodyPr vert="horz" lIns="91440" tIns="45720" rIns="91440" bIns="45720" rtlCol="0">
            <a:noAutofit/>
          </a:bodyPr>
          <a:lstStyle>
            <a:lvl1pPr marL="0" indent="0" algn="l" defTabSz="914423" rtl="0" eaLnBrk="1" latinLnBrk="0" hangingPunct="1">
              <a:spcBef>
                <a:spcPct val="20000"/>
              </a:spcBef>
              <a:buFont typeface="Wingdings" panose="05000000000000000000" pitchFamily="2" charset="2"/>
              <a:buNone/>
              <a:defRPr sz="2000" kern="1200">
                <a:solidFill>
                  <a:srgbClr val="56615A"/>
                </a:solidFill>
                <a:latin typeface="+mj-lt"/>
                <a:ea typeface="+mn-ea"/>
                <a:cs typeface="+mn-cs"/>
              </a:defRPr>
            </a:lvl1pPr>
            <a:lvl2pPr marL="742969" indent="-285757" algn="l" defTabSz="914423" rtl="0" eaLnBrk="1" latinLnBrk="0" hangingPunct="1">
              <a:spcBef>
                <a:spcPct val="20000"/>
              </a:spcBef>
              <a:buFont typeface="Arial" panose="020B0604020202020204" pitchFamily="34" charset="0"/>
              <a:buChar char="–"/>
              <a:defRPr sz="1800" kern="1200">
                <a:solidFill>
                  <a:schemeClr val="tx1"/>
                </a:solidFill>
                <a:latin typeface="+mj-lt"/>
                <a:ea typeface="+mn-ea"/>
                <a:cs typeface="+mn-cs"/>
              </a:defRPr>
            </a:lvl2pPr>
            <a:lvl3pPr marL="1143028" indent="-228606" algn="l" defTabSz="914423" rtl="0" eaLnBrk="1" latinLnBrk="0" hangingPunct="1">
              <a:spcBef>
                <a:spcPct val="20000"/>
              </a:spcBef>
              <a:buFont typeface="Arial" panose="020B0604020202020204" pitchFamily="34" charset="0"/>
              <a:buChar char="•"/>
              <a:defRPr sz="1600" kern="1200">
                <a:solidFill>
                  <a:schemeClr val="tx1"/>
                </a:solidFill>
                <a:latin typeface="+mj-lt"/>
                <a:ea typeface="+mn-ea"/>
                <a:cs typeface="+mn-cs"/>
              </a:defRPr>
            </a:lvl3pPr>
            <a:lvl4pPr marL="1600240" indent="-228606" algn="l" defTabSz="914423" rtl="0" eaLnBrk="1" latinLnBrk="0" hangingPunct="1">
              <a:spcBef>
                <a:spcPct val="20000"/>
              </a:spcBef>
              <a:buFont typeface="Arial" panose="020B0604020202020204" pitchFamily="34" charset="0"/>
              <a:buChar char="–"/>
              <a:defRPr sz="1400" kern="1200">
                <a:solidFill>
                  <a:schemeClr val="tx1"/>
                </a:solidFill>
                <a:latin typeface="+mj-lt"/>
                <a:ea typeface="+mn-ea"/>
                <a:cs typeface="+mn-cs"/>
              </a:defRPr>
            </a:lvl4pPr>
            <a:lvl5pPr marL="2057452" indent="-228606" algn="l" defTabSz="914423" rtl="0" eaLnBrk="1" latinLnBrk="0" hangingPunct="1">
              <a:spcBef>
                <a:spcPct val="20000"/>
              </a:spcBef>
              <a:buFont typeface="Arial" panose="020B0604020202020204" pitchFamily="34" charset="0"/>
              <a:buChar char="»"/>
              <a:defRPr sz="1200" kern="1200">
                <a:solidFill>
                  <a:schemeClr val="tx1"/>
                </a:solidFill>
                <a:latin typeface="+mj-lt"/>
                <a:ea typeface="+mn-ea"/>
                <a:cs typeface="+mn-cs"/>
              </a:defRPr>
            </a:lvl5pPr>
            <a:lvl6pPr marL="2514663"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74"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86"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97"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it-IT" sz="1400" dirty="0">
                <a:solidFill>
                  <a:schemeClr val="tx1"/>
                </a:solidFill>
              </a:rPr>
              <a:t>*Presentato alla riunione dei cittadini il 12/10/2023</a:t>
            </a:r>
            <a:endParaRPr lang="de-IT" sz="1400" dirty="0">
              <a:solidFill>
                <a:schemeClr val="tx1"/>
              </a:solidFill>
            </a:endParaRPr>
          </a:p>
        </p:txBody>
      </p:sp>
    </p:spTree>
    <p:extLst>
      <p:ext uri="{BB962C8B-B14F-4D97-AF65-F5344CB8AC3E}">
        <p14:creationId xmlns:p14="http://schemas.microsoft.com/office/powerpoint/2010/main" val="26326429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5C75A2-A554-4713-8CEC-909F89A80549}"/>
              </a:ext>
            </a:extLst>
          </p:cNvPr>
          <p:cNvSpPr>
            <a:spLocks noGrp="1"/>
          </p:cNvSpPr>
          <p:nvPr>
            <p:ph type="ctrTitle"/>
          </p:nvPr>
        </p:nvSpPr>
        <p:spPr/>
        <p:txBody>
          <a:bodyPr/>
          <a:lstStyle/>
          <a:p>
            <a:r>
              <a:rPr lang="de-DE" dirty="0" err="1"/>
              <a:t>Barometro</a:t>
            </a:r>
            <a:r>
              <a:rPr lang="de-DE" dirty="0"/>
              <a:t> forze/</a:t>
            </a:r>
            <a:r>
              <a:rPr lang="de-DE" dirty="0" err="1"/>
              <a:t>debolezze</a:t>
            </a:r>
            <a:endParaRPr lang="de-DE" dirty="0"/>
          </a:p>
        </p:txBody>
      </p:sp>
      <p:sp>
        <p:nvSpPr>
          <p:cNvPr id="12" name="Rechteck 11">
            <a:extLst>
              <a:ext uri="{FF2B5EF4-FFF2-40B4-BE49-F238E27FC236}">
                <a16:creationId xmlns:a16="http://schemas.microsoft.com/office/drawing/2014/main" id="{E60BC889-65A2-E705-60FC-634D9A21A095}"/>
              </a:ext>
            </a:extLst>
          </p:cNvPr>
          <p:cNvSpPr/>
          <p:nvPr/>
        </p:nvSpPr>
        <p:spPr>
          <a:xfrm>
            <a:off x="2112264" y="5385816"/>
            <a:ext cx="1655064" cy="87782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de-IT" dirty="0" err="1">
              <a:latin typeface="+mj-lt"/>
            </a:endParaRPr>
          </a:p>
        </p:txBody>
      </p:sp>
      <p:sp>
        <p:nvSpPr>
          <p:cNvPr id="13" name="Rechteck 12">
            <a:extLst>
              <a:ext uri="{FF2B5EF4-FFF2-40B4-BE49-F238E27FC236}">
                <a16:creationId xmlns:a16="http://schemas.microsoft.com/office/drawing/2014/main" id="{2CDB90C9-795C-901A-5B2F-F76550B036E5}"/>
              </a:ext>
            </a:extLst>
          </p:cNvPr>
          <p:cNvSpPr/>
          <p:nvPr/>
        </p:nvSpPr>
        <p:spPr>
          <a:xfrm>
            <a:off x="10073640" y="5894832"/>
            <a:ext cx="1655064" cy="87782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de-IT" dirty="0" err="1">
              <a:latin typeface="+mj-lt"/>
            </a:endParaRPr>
          </a:p>
        </p:txBody>
      </p:sp>
    </p:spTree>
    <p:extLst>
      <p:ext uri="{BB962C8B-B14F-4D97-AF65-F5344CB8AC3E}">
        <p14:creationId xmlns:p14="http://schemas.microsoft.com/office/powerpoint/2010/main" val="405345559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5C75A2-A554-4713-8CEC-909F89A80549}"/>
              </a:ext>
            </a:extLst>
          </p:cNvPr>
          <p:cNvSpPr>
            <a:spLocks noGrp="1"/>
          </p:cNvSpPr>
          <p:nvPr>
            <p:ph type="ctrTitle"/>
          </p:nvPr>
        </p:nvSpPr>
        <p:spPr/>
        <p:txBody>
          <a:bodyPr/>
          <a:lstStyle/>
          <a:p>
            <a:r>
              <a:rPr lang="it-IT" dirty="0"/>
              <a:t>Documenti di lavoro</a:t>
            </a:r>
            <a:endParaRPr lang="de-DE" dirty="0"/>
          </a:p>
        </p:txBody>
      </p:sp>
      <p:sp>
        <p:nvSpPr>
          <p:cNvPr id="12" name="Rechteck 11">
            <a:extLst>
              <a:ext uri="{FF2B5EF4-FFF2-40B4-BE49-F238E27FC236}">
                <a16:creationId xmlns:a16="http://schemas.microsoft.com/office/drawing/2014/main" id="{E60BC889-65A2-E705-60FC-634D9A21A095}"/>
              </a:ext>
            </a:extLst>
          </p:cNvPr>
          <p:cNvSpPr/>
          <p:nvPr/>
        </p:nvSpPr>
        <p:spPr>
          <a:xfrm>
            <a:off x="2112264" y="5385816"/>
            <a:ext cx="1655064" cy="87782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IT" sz="1800" b="0" i="0" u="none" strike="noStrike" kern="1200" cap="none" spc="0" normalizeH="0" baseline="0" noProof="0" err="1">
              <a:ln>
                <a:noFill/>
              </a:ln>
              <a:solidFill>
                <a:prstClr val="white"/>
              </a:solidFill>
              <a:effectLst/>
              <a:uLnTx/>
              <a:uFillTx/>
              <a:latin typeface="Verdana"/>
              <a:ea typeface="+mn-ea"/>
              <a:cs typeface="+mn-cs"/>
            </a:endParaRPr>
          </a:p>
        </p:txBody>
      </p:sp>
      <p:sp>
        <p:nvSpPr>
          <p:cNvPr id="13" name="Rechteck 12">
            <a:extLst>
              <a:ext uri="{FF2B5EF4-FFF2-40B4-BE49-F238E27FC236}">
                <a16:creationId xmlns:a16="http://schemas.microsoft.com/office/drawing/2014/main" id="{2CDB90C9-795C-901A-5B2F-F76550B036E5}"/>
              </a:ext>
            </a:extLst>
          </p:cNvPr>
          <p:cNvSpPr/>
          <p:nvPr/>
        </p:nvSpPr>
        <p:spPr>
          <a:xfrm>
            <a:off x="10073640" y="5894832"/>
            <a:ext cx="1655064" cy="87782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IT" sz="1800" b="0" i="0" u="none" strike="noStrike" kern="1200" cap="none" spc="0" normalizeH="0" baseline="0" noProof="0" err="1">
              <a:ln>
                <a:noFill/>
              </a:ln>
              <a:solidFill>
                <a:prstClr val="white"/>
              </a:solidFill>
              <a:effectLst/>
              <a:uLnTx/>
              <a:uFillTx/>
              <a:latin typeface="Verdana"/>
              <a:ea typeface="+mn-ea"/>
              <a:cs typeface="+mn-cs"/>
            </a:endParaRPr>
          </a:p>
        </p:txBody>
      </p:sp>
    </p:spTree>
    <p:extLst>
      <p:ext uri="{BB962C8B-B14F-4D97-AF65-F5344CB8AC3E}">
        <p14:creationId xmlns:p14="http://schemas.microsoft.com/office/powerpoint/2010/main" val="18783058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881997F5-770D-B77E-D090-981D3D895AF6}"/>
              </a:ext>
            </a:extLst>
          </p:cNvPr>
          <p:cNvSpPr>
            <a:spLocks noGrp="1"/>
          </p:cNvSpPr>
          <p:nvPr>
            <p:ph idx="1"/>
          </p:nvPr>
        </p:nvSpPr>
        <p:spPr/>
        <p:txBody>
          <a:bodyPr/>
          <a:lstStyle/>
          <a:p>
            <a:r>
              <a:rPr lang="it-IT" sz="1400" dirty="0"/>
              <a:t>I documenti </a:t>
            </a:r>
            <a:r>
              <a:rPr lang="it-IT" sz="1400"/>
              <a:t>di lavoro sono </a:t>
            </a:r>
            <a:r>
              <a:rPr lang="it-IT" sz="1400" dirty="0"/>
              <a:t>i risultati intermedi delle varie fasi del progetto del processo partecipativo, che comprende sia l'indagine sulle emozioni che il sondaggio tra i cittadini.</a:t>
            </a:r>
          </a:p>
          <a:p>
            <a:endParaRPr lang="it-IT" sz="1400" dirty="0"/>
          </a:p>
          <a:p>
            <a:r>
              <a:rPr lang="it-IT" sz="1400" dirty="0"/>
              <a:t>Queste appendici documentano lo sviluppo in corso e gli approfondimenti ottenuti da queste indagini.</a:t>
            </a:r>
          </a:p>
          <a:p>
            <a:endParaRPr lang="it-IT" sz="1400" dirty="0"/>
          </a:p>
          <a:p>
            <a:r>
              <a:rPr lang="it-IT" sz="1400" dirty="0"/>
              <a:t>Forniscono una visione dettagliata dei dati raccolti, delle opinioni e delle emozioni dei cittadini coinvolti.</a:t>
            </a:r>
            <a:endParaRPr lang="de-IT" sz="1400" dirty="0"/>
          </a:p>
        </p:txBody>
      </p:sp>
      <p:sp>
        <p:nvSpPr>
          <p:cNvPr id="3" name="Foliennummernplatzhalter 2">
            <a:extLst>
              <a:ext uri="{FF2B5EF4-FFF2-40B4-BE49-F238E27FC236}">
                <a16:creationId xmlns:a16="http://schemas.microsoft.com/office/drawing/2014/main" id="{E0BCF4FA-8865-41E8-D424-E672E6B717FE}"/>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F950ABA-106E-4A08-B6CF-C4212A301C1C}" type="slidenum">
              <a:rPr kumimoji="0" lang="de-DE" sz="1000" b="0" i="0" u="none" strike="noStrike" kern="1200" cap="none" spc="0" normalizeH="0" baseline="0" noProof="0" smtClean="0">
                <a:ln>
                  <a:noFill/>
                </a:ln>
                <a:solidFill>
                  <a:srgbClr val="56615A"/>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a:t>
            </a:fld>
            <a:endParaRPr kumimoji="0" lang="de-DE" sz="1000" b="0" i="0" u="none" strike="noStrike" kern="1200" cap="none" spc="0" normalizeH="0" baseline="0" noProof="0">
              <a:ln>
                <a:noFill/>
              </a:ln>
              <a:solidFill>
                <a:srgbClr val="56615A"/>
              </a:solidFill>
              <a:effectLst/>
              <a:uLnTx/>
              <a:uFillTx/>
              <a:latin typeface="Verdana"/>
              <a:ea typeface="+mn-ea"/>
              <a:cs typeface="+mn-cs"/>
            </a:endParaRPr>
          </a:p>
        </p:txBody>
      </p:sp>
      <p:sp>
        <p:nvSpPr>
          <p:cNvPr id="4" name="Textplatzhalter 3">
            <a:extLst>
              <a:ext uri="{FF2B5EF4-FFF2-40B4-BE49-F238E27FC236}">
                <a16:creationId xmlns:a16="http://schemas.microsoft.com/office/drawing/2014/main" id="{F3242735-BFD9-F93A-3468-9695FE9ACAA2}"/>
              </a:ext>
            </a:extLst>
          </p:cNvPr>
          <p:cNvSpPr>
            <a:spLocks noGrp="1"/>
          </p:cNvSpPr>
          <p:nvPr>
            <p:ph type="body" sz="quarter" idx="10"/>
          </p:nvPr>
        </p:nvSpPr>
        <p:spPr>
          <a:xfrm>
            <a:off x="623887" y="551651"/>
            <a:ext cx="10152632" cy="360363"/>
          </a:xfrm>
        </p:spPr>
        <p:txBody>
          <a:bodyPr/>
          <a:lstStyle/>
          <a:p>
            <a:r>
              <a:rPr lang="it-IT" dirty="0"/>
              <a:t>Documenti di lavoro</a:t>
            </a:r>
          </a:p>
          <a:p>
            <a:endParaRPr lang="de-IT" dirty="0"/>
          </a:p>
        </p:txBody>
      </p:sp>
    </p:spTree>
    <p:extLst>
      <p:ext uri="{BB962C8B-B14F-4D97-AF65-F5344CB8AC3E}">
        <p14:creationId xmlns:p14="http://schemas.microsoft.com/office/powerpoint/2010/main" val="199375152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8EED25EC-F41C-95E5-37CC-C3CFF878B44B}"/>
              </a:ext>
            </a:extLst>
          </p:cNvPr>
          <p:cNvSpPr>
            <a:spLocks noGrp="1"/>
          </p:cNvSpPr>
          <p:nvPr>
            <p:ph idx="1"/>
          </p:nvPr>
        </p:nvSpPr>
        <p:spPr/>
        <p:txBody>
          <a:bodyPr/>
          <a:lstStyle/>
          <a:p>
            <a:r>
              <a:rPr lang="de-DE" sz="1400" dirty="0"/>
              <a:t>3_Part_A1_Bericht_Megatrends_Barbian</a:t>
            </a:r>
          </a:p>
          <a:p>
            <a:r>
              <a:rPr lang="de-DE" sz="1400" dirty="0"/>
              <a:t>3_Part_A2_Bericht_Emotionspaare_Barbian</a:t>
            </a:r>
          </a:p>
          <a:p>
            <a:r>
              <a:rPr lang="de-DE" sz="1400" dirty="0"/>
              <a:t>3_Part_A3_Bericht_Bürgerbefragung_Barbian</a:t>
            </a:r>
          </a:p>
        </p:txBody>
      </p:sp>
      <p:sp>
        <p:nvSpPr>
          <p:cNvPr id="3" name="Foliennummernplatzhalter 2">
            <a:extLst>
              <a:ext uri="{FF2B5EF4-FFF2-40B4-BE49-F238E27FC236}">
                <a16:creationId xmlns:a16="http://schemas.microsoft.com/office/drawing/2014/main" id="{FA718598-E293-F468-4BF0-E07183F68742}"/>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F950ABA-106E-4A08-B6CF-C4212A301C1C}" type="slidenum">
              <a:rPr kumimoji="0" lang="de-DE" sz="1000" b="0" i="0" u="none" strike="noStrike" kern="1200" cap="none" spc="0" normalizeH="0" baseline="0" noProof="0" smtClean="0">
                <a:ln>
                  <a:noFill/>
                </a:ln>
                <a:solidFill>
                  <a:srgbClr val="56615A"/>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a:t>
            </a:fld>
            <a:endParaRPr kumimoji="0" lang="de-DE" sz="1000" b="0" i="0" u="none" strike="noStrike" kern="1200" cap="none" spc="0" normalizeH="0" baseline="0" noProof="0">
              <a:ln>
                <a:noFill/>
              </a:ln>
              <a:solidFill>
                <a:srgbClr val="56615A"/>
              </a:solidFill>
              <a:effectLst/>
              <a:uLnTx/>
              <a:uFillTx/>
              <a:latin typeface="Verdana"/>
              <a:ea typeface="+mn-ea"/>
              <a:cs typeface="+mn-cs"/>
            </a:endParaRPr>
          </a:p>
        </p:txBody>
      </p:sp>
      <p:sp>
        <p:nvSpPr>
          <p:cNvPr id="4" name="Textplatzhalter 3">
            <a:extLst>
              <a:ext uri="{FF2B5EF4-FFF2-40B4-BE49-F238E27FC236}">
                <a16:creationId xmlns:a16="http://schemas.microsoft.com/office/drawing/2014/main" id="{8C3F1CE4-7354-3B5F-DAB2-CE6EA17B0F46}"/>
              </a:ext>
            </a:extLst>
          </p:cNvPr>
          <p:cNvSpPr>
            <a:spLocks noGrp="1"/>
          </p:cNvSpPr>
          <p:nvPr>
            <p:ph type="body" sz="quarter" idx="10"/>
          </p:nvPr>
        </p:nvSpPr>
        <p:spPr/>
        <p:txBody>
          <a:bodyPr/>
          <a:lstStyle/>
          <a:p>
            <a:r>
              <a:rPr lang="de-DE" dirty="0"/>
              <a:t>Arbeitsdokumente</a:t>
            </a:r>
            <a:endParaRPr lang="de-IT" dirty="0"/>
          </a:p>
        </p:txBody>
      </p:sp>
    </p:spTree>
    <p:extLst>
      <p:ext uri="{BB962C8B-B14F-4D97-AF65-F5344CB8AC3E}">
        <p14:creationId xmlns:p14="http://schemas.microsoft.com/office/powerpoint/2010/main" val="181645776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854494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84643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881997F5-770D-B77E-D090-981D3D895AF6}"/>
              </a:ext>
            </a:extLst>
          </p:cNvPr>
          <p:cNvSpPr>
            <a:spLocks noGrp="1"/>
          </p:cNvSpPr>
          <p:nvPr>
            <p:ph idx="1"/>
          </p:nvPr>
        </p:nvSpPr>
        <p:spPr/>
        <p:txBody>
          <a:bodyPr/>
          <a:lstStyle/>
          <a:p>
            <a:r>
              <a:rPr lang="it-IT" sz="1400" dirty="0"/>
              <a:t>Il nostro barometro forze/debolezze per i comuni è uno strumento analitico che identifica e valuta le principali forze e debolezze di un comune in diverse aree come infrastrutture, economia, servizi sociali e ambiente.</a:t>
            </a:r>
          </a:p>
          <a:p>
            <a:endParaRPr lang="it-IT" sz="1400" dirty="0"/>
          </a:p>
          <a:p>
            <a:r>
              <a:rPr lang="it-IT" sz="1400" dirty="0"/>
              <a:t>Fornisce una rappresentazione visiva di questi aspetti, spesso sotto forma di un diagramma a ragnatela, per consentire una rapida panoramica e facilitare confronti semplici.</a:t>
            </a:r>
          </a:p>
          <a:p>
            <a:endParaRPr lang="it-IT" sz="1400" dirty="0"/>
          </a:p>
          <a:p>
            <a:r>
              <a:rPr lang="it-IT" sz="1400" dirty="0"/>
              <a:t>Questo barometro funge da supporto decisionale per le amministrazioni comunali, aiutandole a stabilire priorità e pianificare interventi migliorativi.</a:t>
            </a:r>
            <a:endParaRPr lang="de-IT" sz="1400" dirty="0"/>
          </a:p>
        </p:txBody>
      </p:sp>
      <p:sp>
        <p:nvSpPr>
          <p:cNvPr id="3" name="Foliennummernplatzhalter 2">
            <a:extLst>
              <a:ext uri="{FF2B5EF4-FFF2-40B4-BE49-F238E27FC236}">
                <a16:creationId xmlns:a16="http://schemas.microsoft.com/office/drawing/2014/main" id="{E0BCF4FA-8865-41E8-D424-E672E6B717FE}"/>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F950ABA-106E-4A08-B6CF-C4212A301C1C}" type="slidenum">
              <a:rPr kumimoji="0" lang="de-DE" sz="1000" b="0" i="0" u="none" strike="noStrike" kern="1200" cap="none" spc="0" normalizeH="0" baseline="0" noProof="0" smtClean="0">
                <a:ln>
                  <a:noFill/>
                </a:ln>
                <a:solidFill>
                  <a:srgbClr val="56615A"/>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de-DE" sz="1000" b="0" i="0" u="none" strike="noStrike" kern="1200" cap="none" spc="0" normalizeH="0" baseline="0" noProof="0">
              <a:ln>
                <a:noFill/>
              </a:ln>
              <a:solidFill>
                <a:srgbClr val="56615A"/>
              </a:solidFill>
              <a:effectLst/>
              <a:uLnTx/>
              <a:uFillTx/>
              <a:latin typeface="Verdana"/>
              <a:ea typeface="+mn-ea"/>
              <a:cs typeface="+mn-cs"/>
            </a:endParaRPr>
          </a:p>
        </p:txBody>
      </p:sp>
      <p:sp>
        <p:nvSpPr>
          <p:cNvPr id="4" name="Textplatzhalter 3">
            <a:extLst>
              <a:ext uri="{FF2B5EF4-FFF2-40B4-BE49-F238E27FC236}">
                <a16:creationId xmlns:a16="http://schemas.microsoft.com/office/drawing/2014/main" id="{F3242735-BFD9-F93A-3468-9695FE9ACAA2}"/>
              </a:ext>
            </a:extLst>
          </p:cNvPr>
          <p:cNvSpPr>
            <a:spLocks noGrp="1"/>
          </p:cNvSpPr>
          <p:nvPr>
            <p:ph type="body" sz="quarter" idx="10"/>
          </p:nvPr>
        </p:nvSpPr>
        <p:spPr/>
        <p:txBody>
          <a:bodyPr/>
          <a:lstStyle/>
          <a:p>
            <a:r>
              <a:rPr lang="de-DE" dirty="0" err="1"/>
              <a:t>Barometro</a:t>
            </a:r>
            <a:r>
              <a:rPr lang="de-DE" dirty="0"/>
              <a:t> forze/</a:t>
            </a:r>
            <a:r>
              <a:rPr lang="de-DE" dirty="0" err="1"/>
              <a:t>debolezze</a:t>
            </a:r>
            <a:endParaRPr lang="de-DE" dirty="0"/>
          </a:p>
        </p:txBody>
      </p:sp>
    </p:spTree>
    <p:extLst>
      <p:ext uri="{BB962C8B-B14F-4D97-AF65-F5344CB8AC3E}">
        <p14:creationId xmlns:p14="http://schemas.microsoft.com/office/powerpoint/2010/main" val="35096475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F2316FA0-2574-893C-0B77-3F15F1C53AB0}"/>
              </a:ext>
            </a:extLst>
          </p:cNvPr>
          <p:cNvSpPr>
            <a:spLocks noGrp="1"/>
          </p:cNvSpPr>
          <p:nvPr>
            <p:ph type="sldNum" sz="quarter" idx="4"/>
          </p:nvPr>
        </p:nvSpPr>
        <p:spPr/>
        <p:txBody>
          <a:bodyPr/>
          <a:lstStyle/>
          <a:p>
            <a:fld id="{4F950ABA-106E-4A08-B6CF-C4212A301C1C}" type="slidenum">
              <a:rPr lang="de-DE" smtClean="0"/>
              <a:pPr/>
              <a:t>7</a:t>
            </a:fld>
            <a:endParaRPr lang="de-DE"/>
          </a:p>
        </p:txBody>
      </p:sp>
      <p:sp>
        <p:nvSpPr>
          <p:cNvPr id="4" name="Textplatzhalter 3">
            <a:extLst>
              <a:ext uri="{FF2B5EF4-FFF2-40B4-BE49-F238E27FC236}">
                <a16:creationId xmlns:a16="http://schemas.microsoft.com/office/drawing/2014/main" id="{DA287F3B-BBE6-846A-D6C6-4905B9544157}"/>
              </a:ext>
            </a:extLst>
          </p:cNvPr>
          <p:cNvSpPr>
            <a:spLocks noGrp="1"/>
          </p:cNvSpPr>
          <p:nvPr>
            <p:ph type="body" sz="quarter" idx="10"/>
          </p:nvPr>
        </p:nvSpPr>
        <p:spPr/>
        <p:txBody>
          <a:bodyPr/>
          <a:lstStyle/>
          <a:p>
            <a:r>
              <a:rPr lang="de-DE" dirty="0" err="1"/>
              <a:t>Barometro</a:t>
            </a:r>
            <a:r>
              <a:rPr lang="de-DE" dirty="0"/>
              <a:t> forze/</a:t>
            </a:r>
            <a:r>
              <a:rPr lang="de-DE" dirty="0" err="1"/>
              <a:t>debolezze</a:t>
            </a:r>
            <a:endParaRPr lang="de-DE" dirty="0"/>
          </a:p>
        </p:txBody>
      </p:sp>
      <p:sp>
        <p:nvSpPr>
          <p:cNvPr id="6" name="Textfeld 5">
            <a:extLst>
              <a:ext uri="{FF2B5EF4-FFF2-40B4-BE49-F238E27FC236}">
                <a16:creationId xmlns:a16="http://schemas.microsoft.com/office/drawing/2014/main" id="{35DE1FD6-9BF9-4188-B02F-F8D45A56E037}"/>
              </a:ext>
            </a:extLst>
          </p:cNvPr>
          <p:cNvSpPr txBox="1"/>
          <p:nvPr/>
        </p:nvSpPr>
        <p:spPr>
          <a:xfrm>
            <a:off x="767408" y="5567720"/>
            <a:ext cx="1368152" cy="914400"/>
          </a:xfrm>
          <a:prstGeom prst="rect">
            <a:avLst/>
          </a:prstGeom>
          <a:noFill/>
        </p:spPr>
        <p:txBody>
          <a:bodyPr wrap="none" rtlCol="0">
            <a:noAutofit/>
          </a:bodyPr>
          <a:lstStyle/>
          <a:p>
            <a:pPr algn="l"/>
            <a:r>
              <a:rPr lang="de-DE" sz="1400" dirty="0">
                <a:solidFill>
                  <a:srgbClr val="92D050"/>
                </a:solidFill>
                <a:latin typeface="+mj-lt"/>
              </a:rPr>
              <a:t>Forze</a:t>
            </a:r>
          </a:p>
          <a:p>
            <a:pPr algn="l"/>
            <a:r>
              <a:rPr lang="de-DE" sz="1400" dirty="0">
                <a:solidFill>
                  <a:srgbClr val="FFC000"/>
                </a:solidFill>
                <a:latin typeface="+mj-lt"/>
              </a:rPr>
              <a:t>neutrale</a:t>
            </a:r>
          </a:p>
          <a:p>
            <a:pPr algn="l"/>
            <a:r>
              <a:rPr lang="it-IT" sz="1400" dirty="0" err="1">
                <a:solidFill>
                  <a:srgbClr val="FF0000"/>
                </a:solidFill>
                <a:latin typeface="+mj-lt"/>
              </a:rPr>
              <a:t>Debolezze</a:t>
            </a:r>
            <a:r>
              <a:rPr lang="it-IT" sz="1400" dirty="0" err="1">
                <a:solidFill>
                  <a:schemeClr val="bg1"/>
                </a:solidFill>
                <a:latin typeface="+mj-lt"/>
              </a:rPr>
              <a:t>n</a:t>
            </a:r>
            <a:endParaRPr lang="it-IT" sz="1400" dirty="0">
              <a:solidFill>
                <a:schemeClr val="bg1"/>
              </a:solidFill>
              <a:latin typeface="+mj-lt"/>
            </a:endParaRPr>
          </a:p>
        </p:txBody>
      </p:sp>
      <p:sp>
        <p:nvSpPr>
          <p:cNvPr id="7" name="Textfeld 6">
            <a:extLst>
              <a:ext uri="{FF2B5EF4-FFF2-40B4-BE49-F238E27FC236}">
                <a16:creationId xmlns:a16="http://schemas.microsoft.com/office/drawing/2014/main" id="{3AC8603F-1D96-7281-636E-14B51B71D2C1}"/>
              </a:ext>
            </a:extLst>
          </p:cNvPr>
          <p:cNvSpPr txBox="1"/>
          <p:nvPr/>
        </p:nvSpPr>
        <p:spPr>
          <a:xfrm>
            <a:off x="767408" y="1484784"/>
            <a:ext cx="2952328" cy="1296144"/>
          </a:xfrm>
          <a:prstGeom prst="rect">
            <a:avLst/>
          </a:prstGeom>
          <a:noFill/>
        </p:spPr>
        <p:txBody>
          <a:bodyPr wrap="non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prstClr val="black"/>
                </a:solidFill>
                <a:effectLst/>
                <a:uLnTx/>
                <a:uFillTx/>
                <a:latin typeface="Verdana"/>
                <a:ea typeface="+mn-ea"/>
                <a:cs typeface="+mn-cs"/>
              </a:rPr>
              <a:t>Sintesi di: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prstClr val="black"/>
                </a:solidFill>
                <a:effectLst/>
                <a:uLnTx/>
                <a:uFillTx/>
                <a:latin typeface="Verdana"/>
                <a:ea typeface="+mn-ea"/>
                <a:cs typeface="+mn-cs"/>
              </a:rPr>
              <a:t>-Workshops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prstClr val="black"/>
                </a:solidFill>
                <a:effectLst/>
                <a:uLnTx/>
                <a:uFillTx/>
                <a:latin typeface="Verdana"/>
                <a:ea typeface="+mn-ea"/>
                <a:cs typeface="+mn-cs"/>
              </a:rPr>
              <a:t>-Sondaggio </a:t>
            </a:r>
            <a:r>
              <a:rPr lang="it-IT" sz="1400" dirty="0">
                <a:solidFill>
                  <a:prstClr val="black"/>
                </a:solidFill>
                <a:latin typeface="Verdana"/>
              </a:rPr>
              <a:t>sulle</a:t>
            </a:r>
            <a:r>
              <a:rPr kumimoji="0" lang="it-IT" sz="1400" b="0" i="0" u="none" strike="noStrike" kern="1200" cap="none" spc="0" normalizeH="0" baseline="0" noProof="0" dirty="0">
                <a:ln>
                  <a:noFill/>
                </a:ln>
                <a:solidFill>
                  <a:prstClr val="black"/>
                </a:solidFill>
                <a:effectLst/>
                <a:uLnTx/>
                <a:uFillTx/>
                <a:latin typeface="Verdana"/>
                <a:ea typeface="+mn-ea"/>
                <a:cs typeface="+mn-cs"/>
              </a:rPr>
              <a:t> </a:t>
            </a:r>
            <a:r>
              <a:rPr lang="it-IT" sz="1400" dirty="0">
                <a:solidFill>
                  <a:prstClr val="black"/>
                </a:solidFill>
                <a:latin typeface="Verdana"/>
              </a:rPr>
              <a:t>e</a:t>
            </a:r>
            <a:r>
              <a:rPr kumimoji="0" lang="it-IT" sz="1400" b="0" i="0" u="none" strike="noStrike" kern="1200" cap="none" spc="0" normalizeH="0" baseline="0" noProof="0" dirty="0">
                <a:ln>
                  <a:noFill/>
                </a:ln>
                <a:solidFill>
                  <a:prstClr val="black"/>
                </a:solidFill>
                <a:effectLst/>
                <a:uLnTx/>
                <a:uFillTx/>
                <a:latin typeface="Verdana"/>
                <a:ea typeface="+mn-ea"/>
                <a:cs typeface="+mn-cs"/>
              </a:rPr>
              <a:t>mozioni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prstClr val="black"/>
                </a:solidFill>
                <a:effectLst/>
                <a:uLnTx/>
                <a:uFillTx/>
                <a:latin typeface="Verdana"/>
                <a:ea typeface="+mn-ea"/>
                <a:cs typeface="+mn-cs"/>
              </a:rPr>
              <a:t>-Sondaggio </a:t>
            </a:r>
            <a:r>
              <a:rPr lang="it-IT" sz="1400" dirty="0">
                <a:solidFill>
                  <a:prstClr val="black"/>
                </a:solidFill>
                <a:latin typeface="Verdana"/>
              </a:rPr>
              <a:t>tra i cittadini</a:t>
            </a:r>
            <a:endParaRPr kumimoji="0" lang="de-IT" sz="1400" b="0" i="0" u="none" strike="noStrike" kern="1200" cap="none" spc="0" normalizeH="0" baseline="0" noProof="0" dirty="0">
              <a:ln>
                <a:noFill/>
              </a:ln>
              <a:solidFill>
                <a:prstClr val="black"/>
              </a:solidFill>
              <a:effectLst/>
              <a:uLnTx/>
              <a:uFillTx/>
              <a:latin typeface="Verdana"/>
              <a:ea typeface="+mn-ea"/>
              <a:cs typeface="+mn-cs"/>
            </a:endParaRPr>
          </a:p>
        </p:txBody>
      </p:sp>
      <p:graphicFrame>
        <p:nvGraphicFramePr>
          <p:cNvPr id="5" name="Diagramm 4">
            <a:extLst>
              <a:ext uri="{FF2B5EF4-FFF2-40B4-BE49-F238E27FC236}">
                <a16:creationId xmlns:a16="http://schemas.microsoft.com/office/drawing/2014/main" id="{D544461F-540B-5F6A-F5A7-3A307AA5EE2F}"/>
              </a:ext>
            </a:extLst>
          </p:cNvPr>
          <p:cNvGraphicFramePr>
            <a:graphicFrameLocks/>
          </p:cNvGraphicFramePr>
          <p:nvPr/>
        </p:nvGraphicFramePr>
        <p:xfrm>
          <a:off x="3719736" y="1343978"/>
          <a:ext cx="6264696" cy="4680942"/>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feld 1">
            <a:extLst>
              <a:ext uri="{FF2B5EF4-FFF2-40B4-BE49-F238E27FC236}">
                <a16:creationId xmlns:a16="http://schemas.microsoft.com/office/drawing/2014/main" id="{FFF85D3D-BBE2-E6FF-327E-F88CA9E489C8}"/>
              </a:ext>
            </a:extLst>
          </p:cNvPr>
          <p:cNvSpPr txBox="1"/>
          <p:nvPr/>
        </p:nvSpPr>
        <p:spPr>
          <a:xfrm>
            <a:off x="7735432" y="1978850"/>
            <a:ext cx="1457554" cy="532656"/>
          </a:xfrm>
          <a:prstGeom prst="rect">
            <a:avLst/>
          </a:prstGeom>
          <a:solidFill>
            <a:schemeClr val="bg1"/>
          </a:solid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it-IT" sz="1600" dirty="0" err="1">
                <a:latin typeface="+mj-lt"/>
              </a:rPr>
              <a:t>neoecologia</a:t>
            </a:r>
            <a:endParaRPr lang="LID4096" sz="1600" dirty="0">
              <a:latin typeface="+mj-lt"/>
            </a:endParaRPr>
          </a:p>
        </p:txBody>
      </p:sp>
    </p:spTree>
    <p:extLst>
      <p:ext uri="{BB962C8B-B14F-4D97-AF65-F5344CB8AC3E}">
        <p14:creationId xmlns:p14="http://schemas.microsoft.com/office/powerpoint/2010/main" val="34815015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5A885341-1207-2879-0F9A-AD358064249E}"/>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F950ABA-106E-4A08-B6CF-C4212A301C1C}" type="slidenum">
              <a:rPr kumimoji="0" lang="de-DE" sz="1000" b="0" i="0" u="none" strike="noStrike" kern="1200" cap="none" spc="0" normalizeH="0" baseline="0" noProof="0" smtClean="0">
                <a:ln>
                  <a:noFill/>
                </a:ln>
                <a:solidFill>
                  <a:srgbClr val="56615A"/>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de-DE" sz="1000" b="0" i="0" u="none" strike="noStrike" kern="1200" cap="none" spc="0" normalizeH="0" baseline="0" noProof="0">
              <a:ln>
                <a:noFill/>
              </a:ln>
              <a:solidFill>
                <a:srgbClr val="56615A"/>
              </a:solidFill>
              <a:effectLst/>
              <a:uLnTx/>
              <a:uFillTx/>
              <a:latin typeface="Verdana"/>
              <a:ea typeface="+mn-ea"/>
              <a:cs typeface="+mn-cs"/>
            </a:endParaRPr>
          </a:p>
        </p:txBody>
      </p:sp>
      <p:sp>
        <p:nvSpPr>
          <p:cNvPr id="4" name="Textplatzhalter 3">
            <a:extLst>
              <a:ext uri="{FF2B5EF4-FFF2-40B4-BE49-F238E27FC236}">
                <a16:creationId xmlns:a16="http://schemas.microsoft.com/office/drawing/2014/main" id="{22033441-8FA3-548C-8D9B-01BD7EE0C657}"/>
              </a:ext>
            </a:extLst>
          </p:cNvPr>
          <p:cNvSpPr>
            <a:spLocks noGrp="1"/>
          </p:cNvSpPr>
          <p:nvPr>
            <p:ph type="body" sz="quarter" idx="10"/>
          </p:nvPr>
        </p:nvSpPr>
        <p:spPr/>
        <p:txBody>
          <a:bodyPr/>
          <a:lstStyle/>
          <a:p>
            <a:r>
              <a:rPr lang="it-IT" dirty="0"/>
              <a:t>Barometro forze/debolezze – dettagli</a:t>
            </a:r>
          </a:p>
          <a:p>
            <a:endParaRPr lang="de-IT" dirty="0"/>
          </a:p>
        </p:txBody>
      </p:sp>
      <p:sp>
        <p:nvSpPr>
          <p:cNvPr id="7" name="Textfeld 6">
            <a:extLst>
              <a:ext uri="{FF2B5EF4-FFF2-40B4-BE49-F238E27FC236}">
                <a16:creationId xmlns:a16="http://schemas.microsoft.com/office/drawing/2014/main" id="{0670EF08-4730-0725-901F-639C5F645B94}"/>
              </a:ext>
            </a:extLst>
          </p:cNvPr>
          <p:cNvSpPr txBox="1"/>
          <p:nvPr/>
        </p:nvSpPr>
        <p:spPr>
          <a:xfrm>
            <a:off x="623889" y="1155947"/>
            <a:ext cx="11451636" cy="504753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FFC000"/>
                </a:solidFill>
                <a:effectLst/>
                <a:highlight>
                  <a:srgbClr val="FFFFFF"/>
                </a:highlight>
                <a:uLnTx/>
                <a:uFillTx/>
                <a:latin typeface="+mj-lt"/>
                <a:ea typeface="+mn-ea"/>
                <a:cs typeface="+mn-cs"/>
              </a:rPr>
              <a:t>Istruzione e cultura</a:t>
            </a:r>
          </a:p>
          <a:p>
            <a:pPr marL="0" marR="0" lvl="0" indent="0" algn="l" defTabSz="914400" rtl="0" eaLnBrk="1" fontAlgn="auto" latinLnBrk="0" hangingPunct="1">
              <a:lnSpc>
                <a:spcPct val="100000"/>
              </a:lnSpc>
              <a:spcBef>
                <a:spcPts val="0"/>
              </a:spcBef>
              <a:spcAft>
                <a:spcPts val="0"/>
              </a:spcAft>
              <a:buClrTx/>
              <a:buSzTx/>
              <a:buFontTx/>
              <a:buNone/>
              <a:tabLst/>
              <a:defRPr/>
            </a:pPr>
            <a:endParaRPr lang="it-IT" sz="1400" dirty="0">
              <a:solidFill>
                <a:srgbClr val="FFC000"/>
              </a:solidFill>
              <a:highlight>
                <a:srgbClr val="FFFFFF"/>
              </a:highlight>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prstClr val="black"/>
                </a:solidFill>
                <a:effectLst/>
                <a:uLnTx/>
                <a:uFillTx/>
                <a:latin typeface="+mj-lt"/>
                <a:ea typeface="+mn-ea"/>
                <a:cs typeface="+mn-cs"/>
              </a:rPr>
              <a:t>La biblioteca è stata valutata in modo particolarmente elevato, l'offerta culturale è stata valutata un po' meno positiva e l'offerta di programmi di formazione e aggiornamento è stata valutata piuttosto male.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spc="0" normalizeH="0" baseline="0" noProof="0" dirty="0">
              <a:ln>
                <a:noFill/>
              </a:ln>
              <a:solidFill>
                <a:prstClr val="black"/>
              </a:solidFill>
              <a:effectLst/>
              <a:uLnTx/>
              <a:uFillTx/>
              <a:latin typeface="+mj-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err="1">
                <a:ln>
                  <a:noFill/>
                </a:ln>
                <a:solidFill>
                  <a:schemeClr val="accent3"/>
                </a:solidFill>
                <a:effectLst/>
                <a:uLnTx/>
                <a:uFillTx/>
                <a:latin typeface="+mj-lt"/>
                <a:ea typeface="+mn-ea"/>
                <a:cs typeface="+mn-cs"/>
              </a:rPr>
              <a:t>Neoecologia</a:t>
            </a:r>
            <a:endParaRPr kumimoji="0" lang="it-IT" sz="1400" b="0" i="0" u="none" strike="noStrike" kern="1200" cap="none" spc="0" normalizeH="0" baseline="0" noProof="0" dirty="0">
              <a:ln>
                <a:noFill/>
              </a:ln>
              <a:solidFill>
                <a:schemeClr val="accent3"/>
              </a:solidFill>
              <a:effectLst/>
              <a:uLnTx/>
              <a:uFillTx/>
              <a:latin typeface="+mj-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prstClr val="black"/>
                </a:solidFill>
                <a:effectLst/>
                <a:uLnTx/>
                <a:uFillTx/>
                <a:latin typeface="+mj-lt"/>
                <a:ea typeface="+mn-ea"/>
                <a:cs typeface="+mn-cs"/>
              </a:rPr>
              <a:t>La </a:t>
            </a:r>
            <a:r>
              <a:rPr kumimoji="0" lang="it-IT" sz="1400" b="0" i="0" u="none" strike="noStrike" kern="1200" cap="none" spc="0" normalizeH="0" baseline="0" noProof="0" dirty="0" err="1">
                <a:ln>
                  <a:noFill/>
                </a:ln>
                <a:solidFill>
                  <a:prstClr val="black"/>
                </a:solidFill>
                <a:effectLst/>
                <a:uLnTx/>
                <a:uFillTx/>
                <a:latin typeface="+mj-lt"/>
                <a:ea typeface="+mn-ea"/>
                <a:cs typeface="+mn-cs"/>
              </a:rPr>
              <a:t>neoecologia</a:t>
            </a:r>
            <a:r>
              <a:rPr kumimoji="0" lang="it-IT" sz="1400" b="0" i="0" u="none" strike="noStrike" kern="1200" cap="none" spc="0" normalizeH="0" baseline="0" noProof="0" dirty="0">
                <a:ln>
                  <a:noFill/>
                </a:ln>
                <a:solidFill>
                  <a:prstClr val="black"/>
                </a:solidFill>
                <a:effectLst/>
                <a:uLnTx/>
                <a:uFillTx/>
                <a:latin typeface="+mj-lt"/>
                <a:ea typeface="+mn-ea"/>
                <a:cs typeface="+mn-cs"/>
              </a:rPr>
              <a:t> è stata valutata molto bene a Barbiano. Soprattutto i pascoli alpini, con un punteggio di 8,7! Anche l'agricoltura e il suo impegno nel mantenere il paesaggio. Il paesaggio, la natura e l'ambiente in generale sono stati messi in evidenza. Le aree ricreative locali e la qualità degli spazi verdi (aiuole e parchi) hanno ricevuto un'ottima valutazione.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spc="0" normalizeH="0" baseline="0" noProof="0" dirty="0">
              <a:ln>
                <a:noFill/>
              </a:ln>
              <a:solidFill>
                <a:prstClr val="black"/>
              </a:solidFill>
              <a:effectLst/>
              <a:uLnTx/>
              <a:uFillTx/>
              <a:latin typeface="+mj-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chemeClr val="accent3"/>
                </a:solidFill>
                <a:effectLst/>
                <a:uLnTx/>
                <a:uFillTx/>
                <a:latin typeface="+mj-lt"/>
                <a:ea typeface="+mn-ea"/>
                <a:cs typeface="+mn-cs"/>
              </a:rPr>
              <a:t>Società e associazioni</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1400" dirty="0">
                <a:solidFill>
                  <a:prstClr val="black"/>
                </a:solidFill>
                <a:latin typeface="+mj-lt"/>
              </a:rPr>
              <a:t>Le feste e gli eventi, la comunità religiosa e il senso della tradizione sono stati valutati molto positivamente. Lo stesso vale per l'ospitalità. Anche i programmi per i giovani e le attività ricreative in generale sono notevoli. Con un punteggio di 8,2, la coesione è valutata molto bene rispetto ad altri comuni.</a:t>
            </a:r>
          </a:p>
          <a:p>
            <a:pPr marL="0" marR="0" lvl="0" indent="0" algn="l" defTabSz="914400" rtl="0" eaLnBrk="1" fontAlgn="auto" latinLnBrk="0" hangingPunct="1">
              <a:lnSpc>
                <a:spcPct val="100000"/>
              </a:lnSpc>
              <a:spcBef>
                <a:spcPts val="0"/>
              </a:spcBef>
              <a:spcAft>
                <a:spcPts val="0"/>
              </a:spcAft>
              <a:buClrTx/>
              <a:buSzTx/>
              <a:buFontTx/>
              <a:buNone/>
              <a:tabLst/>
              <a:defRPr/>
            </a:pPr>
            <a:endParaRPr lang="it-IT" sz="1400" dirty="0">
              <a:solidFill>
                <a:prstClr val="black"/>
              </a:solidFill>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FFC000"/>
                </a:solidFill>
                <a:effectLst/>
                <a:uLnTx/>
                <a:uFillTx/>
                <a:latin typeface="+mj-lt"/>
                <a:ea typeface="+mn-ea"/>
                <a:cs typeface="+mn-cs"/>
              </a:rPr>
              <a:t>Mobilità</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prstClr val="black"/>
                </a:solidFill>
                <a:effectLst/>
                <a:uLnTx/>
                <a:uFillTx/>
                <a:latin typeface="+mj-lt"/>
                <a:ea typeface="+mn-ea"/>
                <a:cs typeface="+mn-cs"/>
              </a:rPr>
              <a:t>Le condizioni del traffico per pedoni e ciclisti, la disponibilità di parcheggi e la situazione del traffico in generale sono valutate piuttosto negativamente! L'offerta di trasporto pubblico è buona.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spc="0" normalizeH="0" baseline="0" noProof="0" dirty="0">
              <a:ln>
                <a:noFill/>
              </a:ln>
              <a:solidFill>
                <a:prstClr val="black"/>
              </a:solidFill>
              <a:effectLst/>
              <a:uLnTx/>
              <a:uFillTx/>
              <a:latin typeface="+mj-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chemeClr val="accent3"/>
                </a:solidFill>
                <a:effectLst/>
                <a:uLnTx/>
                <a:uFillTx/>
                <a:latin typeface="+mj-lt"/>
                <a:ea typeface="+mn-ea"/>
                <a:cs typeface="+mn-cs"/>
              </a:rPr>
              <a:t>Tempo libero e sport</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1400" dirty="0">
                <a:solidFill>
                  <a:prstClr val="black"/>
                </a:solidFill>
                <a:latin typeface="+mj-lt"/>
              </a:rPr>
              <a:t>I sentieri di montagna sono giudicati molto buoni e le strutture sportive abbastanza buone. L'accessibilità degli impianti sportivi è buona. Anche la pista di pattinaggio è valutata bene</a:t>
            </a:r>
            <a:endParaRPr kumimoji="0" lang="it-IT" sz="1400" b="0" i="0" u="none" strike="noStrike" kern="1200" cap="none" spc="0" normalizeH="0" baseline="0" noProof="0" dirty="0">
              <a:ln>
                <a:noFill/>
              </a:ln>
              <a:solidFill>
                <a:prstClr val="black"/>
              </a:solidFill>
              <a:effectLst/>
              <a:uLnTx/>
              <a:uFillTx/>
              <a:latin typeface="+mj-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spc="0" normalizeH="0" baseline="0" noProof="0" dirty="0">
              <a:ln>
                <a:noFill/>
              </a:ln>
              <a:solidFill>
                <a:prstClr val="black"/>
              </a:solidFill>
              <a:effectLst/>
              <a:uLnTx/>
              <a:uFillTx/>
              <a:latin typeface="Theinhardt-Medium"/>
              <a:ea typeface="+mn-ea"/>
              <a:cs typeface="+mn-cs"/>
            </a:endParaRPr>
          </a:p>
        </p:txBody>
      </p:sp>
    </p:spTree>
    <p:extLst>
      <p:ext uri="{BB962C8B-B14F-4D97-AF65-F5344CB8AC3E}">
        <p14:creationId xmlns:p14="http://schemas.microsoft.com/office/powerpoint/2010/main" val="28111804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5A885341-1207-2879-0F9A-AD358064249E}"/>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F950ABA-106E-4A08-B6CF-C4212A301C1C}" type="slidenum">
              <a:rPr kumimoji="0" lang="de-DE" sz="1000" b="0" i="0" u="none" strike="noStrike" kern="1200" cap="none" spc="0" normalizeH="0" baseline="0" noProof="0" smtClean="0">
                <a:ln>
                  <a:noFill/>
                </a:ln>
                <a:solidFill>
                  <a:srgbClr val="56615A"/>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de-DE" sz="1000" b="0" i="0" u="none" strike="noStrike" kern="1200" cap="none" spc="0" normalizeH="0" baseline="0" noProof="0">
              <a:ln>
                <a:noFill/>
              </a:ln>
              <a:solidFill>
                <a:srgbClr val="56615A"/>
              </a:solidFill>
              <a:effectLst/>
              <a:uLnTx/>
              <a:uFillTx/>
              <a:latin typeface="Verdana"/>
              <a:ea typeface="+mn-ea"/>
              <a:cs typeface="+mn-cs"/>
            </a:endParaRPr>
          </a:p>
        </p:txBody>
      </p:sp>
      <p:sp>
        <p:nvSpPr>
          <p:cNvPr id="4" name="Textplatzhalter 3">
            <a:extLst>
              <a:ext uri="{FF2B5EF4-FFF2-40B4-BE49-F238E27FC236}">
                <a16:creationId xmlns:a16="http://schemas.microsoft.com/office/drawing/2014/main" id="{22033441-8FA3-548C-8D9B-01BD7EE0C657}"/>
              </a:ext>
            </a:extLst>
          </p:cNvPr>
          <p:cNvSpPr>
            <a:spLocks noGrp="1"/>
          </p:cNvSpPr>
          <p:nvPr>
            <p:ph type="body" sz="quarter" idx="10"/>
          </p:nvPr>
        </p:nvSpPr>
        <p:spPr/>
        <p:txBody>
          <a:bodyPr/>
          <a:lstStyle/>
          <a:p>
            <a:r>
              <a:rPr lang="it-IT" dirty="0"/>
              <a:t>Barometro forze/debolezze – dettagli</a:t>
            </a:r>
          </a:p>
          <a:p>
            <a:endParaRPr lang="de-IT" dirty="0"/>
          </a:p>
        </p:txBody>
      </p:sp>
      <p:sp>
        <p:nvSpPr>
          <p:cNvPr id="7" name="Textfeld 6">
            <a:extLst>
              <a:ext uri="{FF2B5EF4-FFF2-40B4-BE49-F238E27FC236}">
                <a16:creationId xmlns:a16="http://schemas.microsoft.com/office/drawing/2014/main" id="{0670EF08-4730-0725-901F-639C5F645B94}"/>
              </a:ext>
            </a:extLst>
          </p:cNvPr>
          <p:cNvSpPr txBox="1"/>
          <p:nvPr/>
        </p:nvSpPr>
        <p:spPr>
          <a:xfrm>
            <a:off x="623889" y="1155947"/>
            <a:ext cx="11451636" cy="504753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chemeClr val="accent3"/>
                </a:solidFill>
                <a:effectLst/>
                <a:uLnTx/>
                <a:uFillTx/>
                <a:latin typeface="Verdana"/>
                <a:ea typeface="+mn-ea"/>
                <a:cs typeface="+mn-cs"/>
              </a:rPr>
              <a:t>Famiglia e affari sociali</a:t>
            </a:r>
          </a:p>
          <a:p>
            <a:pPr lvl="0">
              <a:defRPr/>
            </a:pPr>
            <a:r>
              <a:rPr kumimoji="0" lang="it-IT" sz="1400" b="0" i="0" u="none" strike="noStrike" kern="1200" cap="none" spc="0" normalizeH="0" baseline="0" noProof="0" dirty="0">
                <a:ln>
                  <a:noFill/>
                </a:ln>
                <a:solidFill>
                  <a:prstClr val="black"/>
                </a:solidFill>
                <a:effectLst/>
                <a:uLnTx/>
                <a:uFillTx/>
                <a:latin typeface="Verdana"/>
                <a:ea typeface="+mn-ea"/>
                <a:cs typeface="+mn-cs"/>
              </a:rPr>
              <a:t>La casa di riposo è valutata particolarmente bene con un punteggio di 8,6, e anche le strutture per gli anziani e il numero e la qualità dei parchi giochi. L'assistenza all'infanzia, anche durante le vacanze, è stata valutata molto bene. Le misure per l'integrazione, l'accessibilità e i servizi per le persone con disabilità sono state valutate male.</a:t>
            </a:r>
          </a:p>
          <a:p>
            <a:pPr lvl="0">
              <a:defRPr/>
            </a:pPr>
            <a:endParaRPr kumimoji="0" lang="it-IT" sz="1400" b="0" i="0" u="none" strike="noStrike" kern="1200" cap="none" spc="0" normalizeH="0" baseline="0" noProof="0" dirty="0">
              <a:ln>
                <a:noFill/>
              </a:ln>
              <a:solidFill>
                <a:srgbClr val="FFC000"/>
              </a:solidFill>
              <a:effectLst/>
              <a:highlight>
                <a:srgbClr val="FFFFFF"/>
              </a:highlight>
              <a:uLnTx/>
              <a:uFillTx/>
              <a:latin typeface="+mj-lt"/>
              <a:ea typeface="+mn-ea"/>
              <a:cs typeface="+mn-cs"/>
            </a:endParaRPr>
          </a:p>
          <a:p>
            <a:pPr lvl="0">
              <a:defRPr/>
            </a:pPr>
            <a:r>
              <a:rPr kumimoji="0" lang="it-IT" sz="1400" b="0" i="0" u="none" strike="noStrike" kern="1200" cap="none" spc="0" normalizeH="0" baseline="0" noProof="0" dirty="0">
                <a:ln>
                  <a:noFill/>
                </a:ln>
                <a:solidFill>
                  <a:srgbClr val="FFC000"/>
                </a:solidFill>
                <a:effectLst/>
                <a:highlight>
                  <a:srgbClr val="FFFFFF"/>
                </a:highlight>
                <a:uLnTx/>
                <a:uFillTx/>
                <a:latin typeface="+mj-lt"/>
                <a:ea typeface="+mn-ea"/>
                <a:cs typeface="+mn-cs"/>
              </a:rPr>
              <a:t>Lavoro ed economia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effectLst/>
                <a:highlight>
                  <a:srgbClr val="FFFFFF"/>
                </a:highlight>
                <a:uLnTx/>
                <a:uFillTx/>
                <a:latin typeface="+mj-lt"/>
                <a:ea typeface="+mn-ea"/>
                <a:cs typeface="+mn-cs"/>
              </a:rPr>
              <a:t>L'immagine dei singoli settori economici è valutata nella maggior parte dei casi positivamente, in particolare l'immagine dei mestieri specializzati, dell'agricoltura e dei servizi di alloggio. La forza economica della città e i posti di lavoro locali dovrebbero essere sostenuti in modo che il Comune diventi progressista e sicuro per il futuro.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spc="0" normalizeH="0" baseline="0" noProof="0" dirty="0">
              <a:ln>
                <a:noFill/>
              </a:ln>
              <a:effectLst/>
              <a:highlight>
                <a:srgbClr val="FFFFFF"/>
              </a:highlight>
              <a:uLnTx/>
              <a:uFillTx/>
              <a:latin typeface="+mj-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FFC000"/>
                </a:solidFill>
                <a:effectLst/>
                <a:highlight>
                  <a:srgbClr val="FFFFFF"/>
                </a:highlight>
                <a:uLnTx/>
                <a:uFillTx/>
                <a:latin typeface="+mj-lt"/>
                <a:ea typeface="+mn-ea"/>
                <a:cs typeface="+mn-cs"/>
              </a:rPr>
              <a:t>Immagine e amministrazione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effectLst/>
                <a:highlight>
                  <a:srgbClr val="FFFFFF"/>
                </a:highlight>
                <a:uLnTx/>
                <a:uFillTx/>
                <a:latin typeface="+mj-lt"/>
                <a:ea typeface="+mn-ea"/>
                <a:cs typeface="+mn-cs"/>
              </a:rPr>
              <a:t>I contenuti informativi dei canali del Comune sono sempre apprezzati, la cordialità dei dipendenti del Comune è la più alta e i rappresentanti politici sono facili da raggiungere. Il centro di riciclaggio ha ricevuto un punteggio di 7,5, mentre la sicurezza antieffrazione è stata valutata male (questo potrebbe anche essere legato agli incidenti avvenuti durante il periodo del sondaggio).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spc="0" normalizeH="0" baseline="0" noProof="0" dirty="0">
              <a:ln>
                <a:noFill/>
              </a:ln>
              <a:effectLst/>
              <a:highlight>
                <a:srgbClr val="FFFFFF"/>
              </a:highlight>
              <a:uLnTx/>
              <a:uFillTx/>
              <a:latin typeface="+mj-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chemeClr val="accent3"/>
                </a:solidFill>
                <a:effectLst/>
                <a:highlight>
                  <a:srgbClr val="FFFFFF"/>
                </a:highlight>
                <a:uLnTx/>
                <a:uFillTx/>
                <a:latin typeface="+mj-lt"/>
                <a:ea typeface="+mn-ea"/>
                <a:cs typeface="+mn-cs"/>
              </a:rPr>
              <a:t>Salute</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1400" dirty="0">
                <a:highlight>
                  <a:srgbClr val="FFFFFF"/>
                </a:highlight>
                <a:latin typeface="+mj-lt"/>
              </a:rPr>
              <a:t>Il medico ha ricevuto buoni voti, la farmacia ottimi voti!</a:t>
            </a:r>
          </a:p>
          <a:p>
            <a:pPr marL="0" marR="0" lvl="0" indent="0" algn="l" defTabSz="914400" rtl="0" eaLnBrk="1" fontAlgn="auto" latinLnBrk="0" hangingPunct="1">
              <a:lnSpc>
                <a:spcPct val="100000"/>
              </a:lnSpc>
              <a:spcBef>
                <a:spcPts val="0"/>
              </a:spcBef>
              <a:spcAft>
                <a:spcPts val="0"/>
              </a:spcAft>
              <a:buClrTx/>
              <a:buSzTx/>
              <a:buFontTx/>
              <a:buNone/>
              <a:tabLst/>
              <a:defRPr/>
            </a:pPr>
            <a:endParaRPr lang="it-IT" sz="1400" dirty="0">
              <a:highlight>
                <a:srgbClr val="FFFFFF"/>
              </a:highlight>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it-IT" sz="1400" dirty="0">
                <a:solidFill>
                  <a:srgbClr val="FFC000"/>
                </a:solidFill>
                <a:highlight>
                  <a:srgbClr val="FFFFFF"/>
                </a:highlight>
                <a:latin typeface="+mj-lt"/>
              </a:rPr>
              <a:t>Urbanizzazione</a:t>
            </a:r>
            <a:endParaRPr kumimoji="0" lang="it-IT" sz="1400" b="0" i="0" u="none" strike="noStrike" kern="1200" cap="none" spc="0" normalizeH="0" baseline="0" noProof="0" dirty="0">
              <a:ln>
                <a:noFill/>
              </a:ln>
              <a:solidFill>
                <a:srgbClr val="FFC000"/>
              </a:solidFill>
              <a:effectLst/>
              <a:highlight>
                <a:srgbClr val="FFFFFF"/>
              </a:highlight>
              <a:uLnTx/>
              <a:uFillTx/>
              <a:latin typeface="+mj-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effectLst/>
                <a:highlight>
                  <a:srgbClr val="FFFFFF"/>
                </a:highlight>
                <a:uLnTx/>
                <a:uFillTx/>
                <a:latin typeface="+mj-lt"/>
                <a:ea typeface="+mn-ea"/>
                <a:cs typeface="+mn-cs"/>
              </a:rPr>
              <a:t>La rete in fibra ottica ampliata è valutata in modo estremamente positiva. Il paesaggio urbano è valutato bene, lo spazio abitativo disponibile è valutato abbastanza bene, ma l'accessibilità economica è scarsa secondo la valutazione. La piazza e il centro del paese dovrebbero diventare più attrattivi.</a:t>
            </a:r>
            <a:endParaRPr kumimoji="0" lang="it-IT" sz="1400" b="0" i="0" u="none" strike="noStrike" kern="1200" cap="none" spc="0" normalizeH="0" baseline="0" noProof="0" dirty="0">
              <a:ln>
                <a:noFill/>
              </a:ln>
              <a:solidFill>
                <a:prstClr val="black"/>
              </a:solidFill>
              <a:effectLst/>
              <a:uLnTx/>
              <a:uFillTx/>
              <a:latin typeface="Theinhardt-Medium"/>
              <a:ea typeface="+mn-ea"/>
              <a:cs typeface="+mn-cs"/>
            </a:endParaRPr>
          </a:p>
        </p:txBody>
      </p:sp>
    </p:spTree>
    <p:extLst>
      <p:ext uri="{BB962C8B-B14F-4D97-AF65-F5344CB8AC3E}">
        <p14:creationId xmlns:p14="http://schemas.microsoft.com/office/powerpoint/2010/main" val="4209007384"/>
      </p:ext>
    </p:extLst>
  </p:cSld>
  <p:clrMapOvr>
    <a:masterClrMapping/>
  </p:clrMapOvr>
</p:sld>
</file>

<file path=ppt/theme/theme1.xml><?xml version="1.0" encoding="utf-8"?>
<a:theme xmlns:a="http://schemas.openxmlformats.org/drawingml/2006/main" name="rcm_PP_Vorlage">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ndard_Verdana">
      <a:majorFont>
        <a:latin typeface="Verdana"/>
        <a:ea typeface=""/>
        <a:cs typeface=""/>
      </a:majorFont>
      <a:minorFont>
        <a:latin typeface="Verdan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56615A"/>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defRPr dirty="0" err="1" smtClean="0">
            <a:latin typeface="+mj-lt"/>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noAutofit/>
      </a:bodyPr>
      <a:lstStyle>
        <a:defPPr algn="l">
          <a:defRPr sz="1400" dirty="0" smtClean="0">
            <a:latin typeface="+mj-lt"/>
          </a:defRPr>
        </a:defPPr>
      </a:lstStyle>
    </a:txDef>
  </a:objectDefaults>
  <a:extraClrSchemeLst/>
  <a:extLst>
    <a:ext uri="{05A4C25C-085E-4340-85A3-A5531E510DB2}">
      <thm15:themeFamily xmlns:thm15="http://schemas.microsoft.com/office/thememl/2012/main" name="Powerpointvorlage_rcm-solutions" id="{70805B32-3907-4B04-BA6D-C7D3907BE898}" vid="{B1F0C44A-9F28-454D-9272-4817E5B1387A}"/>
    </a:ext>
  </a:ext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d17f7c93-ce00-4fa6-9e49-0fc9f7249199" xsi:nil="true"/>
    <lcf76f155ced4ddcb4097134ff3c332f xmlns="c9bcea60-d306-4b08-b3be-dfb1bd2353ab">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AEFC23BABF69AB429097715F58DB90E5" ma:contentTypeVersion="13" ma:contentTypeDescription="Ein neues Dokument erstellen." ma:contentTypeScope="" ma:versionID="ed1d93a3468995bde95863ed7bb91786">
  <xsd:schema xmlns:xsd="http://www.w3.org/2001/XMLSchema" xmlns:xs="http://www.w3.org/2001/XMLSchema" xmlns:p="http://schemas.microsoft.com/office/2006/metadata/properties" xmlns:ns2="c9bcea60-d306-4b08-b3be-dfb1bd2353ab" xmlns:ns3="d17f7c93-ce00-4fa6-9e49-0fc9f7249199" targetNamespace="http://schemas.microsoft.com/office/2006/metadata/properties" ma:root="true" ma:fieldsID="6d02773157a7fb493e90052a6b31ad65" ns2:_="" ns3:_="">
    <xsd:import namespace="c9bcea60-d306-4b08-b3be-dfb1bd2353ab"/>
    <xsd:import namespace="d17f7c93-ce00-4fa6-9e49-0fc9f7249199"/>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element ref="ns2:MediaServiceObjectDetectorVersions"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bcea60-d306-4b08-b3be-dfb1bd2353a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Bildmarkierungen" ma:readOnly="false" ma:fieldId="{5cf76f15-5ced-4ddc-b409-7134ff3c332f}" ma:taxonomyMulti="true" ma:sspId="87303876-6496-4fda-b797-f60504bd902c"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17f7c93-ce00-4fa6-9e49-0fc9f7249199"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348f06f7-dbb8-40a3-94c3-db6f7856d5ee}" ma:internalName="TaxCatchAll" ma:showField="CatchAllData" ma:web="d17f7c93-ce00-4fa6-9e49-0fc9f7249199">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7140519-5632-41D2-ADF2-F0DB731DD135}">
  <ds:schemaRefs>
    <ds:schemaRef ds:uri="http://schemas.microsoft.com/sharepoint/v3/contenttype/forms"/>
  </ds:schemaRefs>
</ds:datastoreItem>
</file>

<file path=customXml/itemProps2.xml><?xml version="1.0" encoding="utf-8"?>
<ds:datastoreItem xmlns:ds="http://schemas.openxmlformats.org/officeDocument/2006/customXml" ds:itemID="{DA7F665D-E219-4798-86ED-57DB508326DB}">
  <ds:schemaRefs>
    <ds:schemaRef ds:uri="c9bcea60-d306-4b08-b3be-dfb1bd2353ab"/>
    <ds:schemaRef ds:uri="d17f7c93-ce00-4fa6-9e49-0fc9f724919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28BCC7A3-D1AE-45EF-A775-D22A36E6405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9bcea60-d306-4b08-b3be-dfb1bd2353ab"/>
    <ds:schemaRef ds:uri="d17f7c93-ce00-4fa6-9e49-0fc9f724919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Powerpointvorlage_rcm-solutions</Template>
  <TotalTime>0</TotalTime>
  <Words>4213</Words>
  <Application>Microsoft Office PowerPoint</Application>
  <PresentationFormat>Breitbild</PresentationFormat>
  <Paragraphs>562</Paragraphs>
  <Slides>54</Slides>
  <Notes>12</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54</vt:i4>
      </vt:variant>
    </vt:vector>
  </HeadingPairs>
  <TitlesOfParts>
    <vt:vector size="63" baseType="lpstr">
      <vt:lpstr>Arial</vt:lpstr>
      <vt:lpstr>Bradley Hand ITC</vt:lpstr>
      <vt:lpstr>Calibri</vt:lpstr>
      <vt:lpstr>Kievit-Bold</vt:lpstr>
      <vt:lpstr>Theinhardt-Medium</vt:lpstr>
      <vt:lpstr>verdana</vt:lpstr>
      <vt:lpstr>verdana</vt:lpstr>
      <vt:lpstr>Wingdings</vt:lpstr>
      <vt:lpstr>rcm_PP_Vorlage</vt:lpstr>
      <vt:lpstr>Il futuro di Barbiano</vt:lpstr>
      <vt:lpstr>PowerPoint-Präsentation</vt:lpstr>
      <vt:lpstr>PowerPoint-Präsentation</vt:lpstr>
      <vt:lpstr>PowerPoint-Präsentation</vt:lpstr>
      <vt:lpstr>Barometro forze/debolezze</vt:lpstr>
      <vt:lpstr>PowerPoint-Präsentation</vt:lpstr>
      <vt:lpstr>PowerPoint-Präsentation</vt:lpstr>
      <vt:lpstr>PowerPoint-Präsentation</vt:lpstr>
      <vt:lpstr>PowerPoint-Präsentation</vt:lpstr>
      <vt:lpstr>Megatrend</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Sondaggio sulle emozioni</vt:lpstr>
      <vt:lpstr>PowerPoint-Präsentation</vt:lpstr>
      <vt:lpstr>PowerPoint-Präsentation</vt:lpstr>
      <vt:lpstr>PowerPoint-Präsentation</vt:lpstr>
      <vt:lpstr>PowerPoint-Präsentation</vt:lpstr>
      <vt:lpstr>PowerPoint-Präsentation</vt:lpstr>
      <vt:lpstr>PowerPoint-Präsentation</vt:lpstr>
      <vt:lpstr>Sondaggio tra i cittadini</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Semaforo della sensibilità turistica</vt:lpstr>
      <vt:lpstr>PowerPoint-Präsentation</vt:lpstr>
      <vt:lpstr>PowerPoint-Präsentation</vt:lpstr>
      <vt:lpstr>Idee concreti per progetti</vt:lpstr>
      <vt:lpstr>PowerPoint-Präsentation</vt:lpstr>
      <vt:lpstr>PowerPoint-Präsentation</vt:lpstr>
      <vt:lpstr>Consenso dei cittadini</vt:lpstr>
      <vt:lpstr>PowerPoint-Präsentation</vt:lpstr>
      <vt:lpstr>PowerPoint-Präsentation</vt:lpstr>
      <vt:lpstr>Documenti di lavoro</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Mathias Brugger</dc:creator>
  <cp:lastModifiedBy>Mathias Brugger</cp:lastModifiedBy>
  <cp:revision>1</cp:revision>
  <cp:lastPrinted>2023-10-06T13:42:46Z</cp:lastPrinted>
  <dcterms:created xsi:type="dcterms:W3CDTF">2023-09-25T08:33:31Z</dcterms:created>
  <dcterms:modified xsi:type="dcterms:W3CDTF">2025-01-30T17:42:00Z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uthorIds_UIVersion_8192">
    <vt:lpwstr>11</vt:lpwstr>
  </property>
  <property fmtid="{D5CDD505-2E9C-101B-9397-08002B2CF9AE}" pid="3" name="AuthorIds_UIVersion_5632">
    <vt:lpwstr>11</vt:lpwstr>
  </property>
  <property fmtid="{D5CDD505-2E9C-101B-9397-08002B2CF9AE}" pid="4" name="AuthorIds_UIVersion_7680">
    <vt:lpwstr>11</vt:lpwstr>
  </property>
  <property fmtid="{D5CDD505-2E9C-101B-9397-08002B2CF9AE}" pid="5" name="xd_ProgID">
    <vt:lpwstr/>
  </property>
  <property fmtid="{D5CDD505-2E9C-101B-9397-08002B2CF9AE}" pid="6" name="MediaServiceImageTags">
    <vt:lpwstr/>
  </property>
  <property fmtid="{D5CDD505-2E9C-101B-9397-08002B2CF9AE}" pid="7" name="AuthorIds_UIVersion_7168">
    <vt:lpwstr>11</vt:lpwstr>
  </property>
  <property fmtid="{D5CDD505-2E9C-101B-9397-08002B2CF9AE}" pid="8" name="ComplianceAssetId">
    <vt:lpwstr/>
  </property>
  <property fmtid="{D5CDD505-2E9C-101B-9397-08002B2CF9AE}" pid="9" name="TemplateUrl">
    <vt:lpwstr/>
  </property>
  <property fmtid="{D5CDD505-2E9C-101B-9397-08002B2CF9AE}" pid="10" name="_ExtendedDescription">
    <vt:lpwstr/>
  </property>
  <property fmtid="{D5CDD505-2E9C-101B-9397-08002B2CF9AE}" pid="11" name="TriggerFlowInfo">
    <vt:lpwstr/>
  </property>
  <property fmtid="{D5CDD505-2E9C-101B-9397-08002B2CF9AE}" pid="12" name="AuthorIds_UIVersion_6144">
    <vt:lpwstr>11</vt:lpwstr>
  </property>
  <property fmtid="{D5CDD505-2E9C-101B-9397-08002B2CF9AE}" pid="13" name="AuthorIds_UIVersion_6656">
    <vt:lpwstr>11</vt:lpwstr>
  </property>
  <property fmtid="{D5CDD505-2E9C-101B-9397-08002B2CF9AE}" pid="14" name="xd_Signature">
    <vt:bool>false</vt:bool>
  </property>
  <property fmtid="{D5CDD505-2E9C-101B-9397-08002B2CF9AE}" pid="15" name="ContentTypeId">
    <vt:lpwstr>0x010100AEFC23BABF69AB429097715F58DB90E5</vt:lpwstr>
  </property>
</Properties>
</file>